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607" r:id="rId2"/>
    <p:sldId id="929" r:id="rId3"/>
    <p:sldId id="930" r:id="rId4"/>
    <p:sldId id="945" r:id="rId5"/>
    <p:sldId id="949" r:id="rId6"/>
    <p:sldId id="952" r:id="rId7"/>
    <p:sldId id="951" r:id="rId8"/>
    <p:sldId id="931" r:id="rId9"/>
    <p:sldId id="937" r:id="rId10"/>
    <p:sldId id="939" r:id="rId11"/>
    <p:sldId id="943" r:id="rId12"/>
    <p:sldId id="942" r:id="rId13"/>
    <p:sldId id="932" r:id="rId14"/>
    <p:sldId id="934" r:id="rId15"/>
    <p:sldId id="938" r:id="rId16"/>
    <p:sldId id="944" r:id="rId17"/>
    <p:sldId id="948" r:id="rId18"/>
    <p:sldId id="941" r:id="rId19"/>
    <p:sldId id="933" r:id="rId20"/>
    <p:sldId id="946" r:id="rId21"/>
    <p:sldId id="947" r:id="rId22"/>
    <p:sldId id="950" r:id="rId23"/>
    <p:sldId id="940" r:id="rId24"/>
    <p:sldId id="935" r:id="rId25"/>
    <p:sldId id="928" r:id="rId26"/>
  </p:sldIdLst>
  <p:sldSz cx="9144000" cy="5143500" type="screen16x9"/>
  <p:notesSz cx="6858000" cy="9144000"/>
  <p:custDataLst>
    <p:tags r:id="rId28"/>
  </p:custDataLst>
  <p:defaultTextStyle>
    <a:defPPr>
      <a:defRPr lang="zh-CN"/>
    </a:defPPr>
    <a:lvl1pPr marL="0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0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2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63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04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45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85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26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5BF"/>
    <a:srgbClr val="034EA2"/>
    <a:srgbClr val="0087CD"/>
    <a:srgbClr val="C68F06"/>
    <a:srgbClr val="DB2C03"/>
    <a:srgbClr val="EBAC07"/>
    <a:srgbClr val="008487"/>
    <a:srgbClr val="163C46"/>
    <a:srgbClr val="008F92"/>
    <a:srgbClr val="0048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1" autoAdjust="0"/>
    <p:restoredTop sz="94660"/>
  </p:normalViewPr>
  <p:slideViewPr>
    <p:cSldViewPr>
      <p:cViewPr varScale="1">
        <p:scale>
          <a:sx n="108" d="100"/>
          <a:sy n="108" d="100"/>
        </p:scale>
        <p:origin x="828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336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A5992-9D73-4015-9385-ABE035416B29}" type="datetimeFigureOut">
              <a:rPr lang="zh-CN" altLang="en-US" smtClean="0"/>
              <a:pPr/>
              <a:t>2019/5/24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5A699-AB68-4A20-99FB-6F69DC266D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34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0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82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22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63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04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45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85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26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295031C-36FB-4BFB-B547-5049AC3C4D20}" type="slidenum">
              <a:rPr lang="zh-CN" altLang="en-US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65465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295031C-36FB-4BFB-B547-5049AC3C4D20}" type="slidenum">
              <a:rPr lang="zh-CN" altLang="en-US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63152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194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C14C311C-34CC-43AB-8622-7F224822968A}" type="slidenum">
              <a:rPr lang="zh-CN" altLang="en-US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93922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6093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2EB20A-403F-44E9-9F40-29DD8395CE08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91463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295031C-36FB-4BFB-B547-5049AC3C4D20}" type="slidenum">
              <a:rPr lang="zh-CN" altLang="en-US"/>
              <a:pPr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3ADE9D-3568-4C27-8D47-57A7CA452ACD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48884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12646-107E-4EAD-9573-39087FBC2611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9787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EFFEE-2121-4C4A-AA6A-67396F874B34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06443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83864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03632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295031C-36FB-4BFB-B547-5049AC3C4D20}" type="slidenum">
              <a:rPr lang="zh-CN" altLang="en-US"/>
              <a:pPr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295031C-36FB-4BFB-B547-5049AC3C4D20}" type="slidenum">
              <a:rPr lang="zh-CN" altLang="en-US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A9555-B347-4E65-9B80-32C3F751CCB4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80986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12646-107E-4EAD-9573-39087FBC2611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47476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33789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32052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295031C-36FB-4BFB-B547-5049AC3C4D20}" type="slidenum">
              <a:rPr lang="zh-CN" altLang="en-US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AC345C2F-0F30-4F4A-88D9-8079AB12111E}" type="slidenum">
              <a:rPr lang="zh-CN" altLang="en-US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1813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2019/5/24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4" name="文本框 37"/>
          <p:cNvSpPr txBox="1"/>
          <p:nvPr userDrawn="1"/>
        </p:nvSpPr>
        <p:spPr>
          <a:xfrm>
            <a:off x="899592" y="239588"/>
            <a:ext cx="1990115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5" name="文本框 38"/>
          <p:cNvSpPr txBox="1"/>
          <p:nvPr userDrawn="1"/>
        </p:nvSpPr>
        <p:spPr>
          <a:xfrm>
            <a:off x="899592" y="432889"/>
            <a:ext cx="1804166" cy="266653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05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8" name="Picture 2" descr="C:\Users\Administrator\Desktop\75bab28f863d378bb007a7537ede48fc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4061718"/>
            <a:ext cx="2160240" cy="2163563"/>
          </a:xfrm>
          <a:prstGeom prst="rect">
            <a:avLst/>
          </a:prstGeom>
          <a:noFill/>
        </p:spPr>
      </p:pic>
      <p:pic>
        <p:nvPicPr>
          <p:cNvPr id="9" name="Picture 2" descr="C:\Users\Administrator\Desktop\75bab28f863d378bb007a7537ede48fc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23478"/>
            <a:ext cx="647077" cy="6480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3213560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ree images with resul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 Placeholder 2"/>
          <p:cNvSpPr>
            <a:spLocks noGrp="1"/>
          </p:cNvSpPr>
          <p:nvPr>
            <p:ph type="body" sz="quarter" idx="64" hasCustomPrompt="1"/>
          </p:nvPr>
        </p:nvSpPr>
        <p:spPr>
          <a:xfrm>
            <a:off x="452438" y="3601883"/>
            <a:ext cx="2445202" cy="63104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8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48"/>
          </p:nvPr>
        </p:nvSpPr>
        <p:spPr>
          <a:xfrm>
            <a:off x="452438" y="1184914"/>
            <a:ext cx="2445202" cy="1581148"/>
          </a:xfrm>
          <a:custGeom>
            <a:avLst/>
            <a:gdLst/>
            <a:ahLst/>
            <a:cxnLst/>
            <a:rect l="l" t="t" r="r" b="b"/>
            <a:pathLst>
              <a:path w="2445202" h="1756831">
                <a:moveTo>
                  <a:pt x="327483" y="0"/>
                </a:moveTo>
                <a:lnTo>
                  <a:pt x="2117719" y="0"/>
                </a:lnTo>
                <a:cubicBezTo>
                  <a:pt x="2298583" y="0"/>
                  <a:pt x="2445202" y="146619"/>
                  <a:pt x="2445202" y="327483"/>
                </a:cubicBezTo>
                <a:lnTo>
                  <a:pt x="2445202" y="1756831"/>
                </a:lnTo>
                <a:lnTo>
                  <a:pt x="0" y="1756831"/>
                </a:lnTo>
                <a:lnTo>
                  <a:pt x="0" y="327483"/>
                </a:lnTo>
                <a:cubicBezTo>
                  <a:pt x="0" y="146619"/>
                  <a:pt x="146619" y="0"/>
                  <a:pt x="327483" y="0"/>
                </a:cubicBezTo>
                <a:close/>
              </a:path>
            </a:pathLst>
          </a:custGeom>
          <a:effectLst/>
        </p:spPr>
        <p:txBody>
          <a:bodyPr vert="horz" lIns="67595" tIns="33798" rIns="67595" bIns="33798"/>
          <a:lstStyle>
            <a:lvl1pPr marL="0" indent="0" algn="ctr">
              <a:buNone/>
              <a:defRPr sz="8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/>
          </a:p>
        </p:txBody>
      </p:sp>
      <p:sp>
        <p:nvSpPr>
          <p:cNvPr id="29" name="Rounded Rectangle 28"/>
          <p:cNvSpPr/>
          <p:nvPr userDrawn="1"/>
        </p:nvSpPr>
        <p:spPr>
          <a:xfrm>
            <a:off x="452438" y="2777492"/>
            <a:ext cx="2445202" cy="582928"/>
          </a:xfrm>
          <a:custGeom>
            <a:avLst/>
            <a:gdLst/>
            <a:ahLst/>
            <a:cxnLst/>
            <a:rect l="l" t="t" r="r" b="b"/>
            <a:pathLst>
              <a:path w="2445202" h="647698">
                <a:moveTo>
                  <a:pt x="0" y="0"/>
                </a:moveTo>
                <a:lnTo>
                  <a:pt x="2445202" y="0"/>
                </a:lnTo>
                <a:lnTo>
                  <a:pt x="2445202" y="289024"/>
                </a:lnTo>
                <a:cubicBezTo>
                  <a:pt x="2445202" y="487114"/>
                  <a:pt x="2284618" y="647698"/>
                  <a:pt x="2086528" y="647698"/>
                </a:cubicBezTo>
                <a:lnTo>
                  <a:pt x="358674" y="647698"/>
                </a:lnTo>
                <a:cubicBezTo>
                  <a:pt x="160584" y="647698"/>
                  <a:pt x="0" y="487114"/>
                  <a:pt x="0" y="28902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en-US"/>
          </a:p>
        </p:txBody>
      </p:sp>
      <p:sp>
        <p:nvSpPr>
          <p:cNvPr id="77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832629" y="2833760"/>
            <a:ext cx="1694390" cy="259035"/>
          </a:xfrm>
          <a:prstGeom prst="rect">
            <a:avLst/>
          </a:prstGeom>
        </p:spPr>
        <p:txBody>
          <a:bodyPr vert="horz" lIns="0" tIns="28802" rIns="0" bIns="28802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RESULT 1</a:t>
            </a:r>
          </a:p>
        </p:txBody>
      </p:sp>
      <p:sp>
        <p:nvSpPr>
          <p:cNvPr id="78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832629" y="3114854"/>
            <a:ext cx="1694390" cy="171338"/>
          </a:xfrm>
          <a:prstGeom prst="rect">
            <a:avLst/>
          </a:prstGeom>
        </p:spPr>
        <p:txBody>
          <a:bodyPr vert="horz" lIns="0" tIns="28802" rIns="0" bIns="28802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>
                <a:solidFill>
                  <a:schemeClr val="accent2">
                    <a:lumMod val="5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66" hasCustomPrompt="1"/>
          </p:nvPr>
        </p:nvSpPr>
        <p:spPr>
          <a:xfrm>
            <a:off x="3259138" y="3601883"/>
            <a:ext cx="2445202" cy="63104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8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32" name="Picture Placeholder 2"/>
          <p:cNvSpPr>
            <a:spLocks noGrp="1"/>
          </p:cNvSpPr>
          <p:nvPr>
            <p:ph type="pic" sz="quarter" idx="67"/>
          </p:nvPr>
        </p:nvSpPr>
        <p:spPr>
          <a:xfrm>
            <a:off x="3259138" y="1184914"/>
            <a:ext cx="2445202" cy="1581148"/>
          </a:xfrm>
          <a:custGeom>
            <a:avLst/>
            <a:gdLst/>
            <a:ahLst/>
            <a:cxnLst/>
            <a:rect l="l" t="t" r="r" b="b"/>
            <a:pathLst>
              <a:path w="2445202" h="1756831">
                <a:moveTo>
                  <a:pt x="327483" y="0"/>
                </a:moveTo>
                <a:lnTo>
                  <a:pt x="2117719" y="0"/>
                </a:lnTo>
                <a:cubicBezTo>
                  <a:pt x="2298583" y="0"/>
                  <a:pt x="2445202" y="146619"/>
                  <a:pt x="2445202" y="327483"/>
                </a:cubicBezTo>
                <a:lnTo>
                  <a:pt x="2445202" y="1756831"/>
                </a:lnTo>
                <a:lnTo>
                  <a:pt x="0" y="1756831"/>
                </a:lnTo>
                <a:lnTo>
                  <a:pt x="0" y="327483"/>
                </a:lnTo>
                <a:cubicBezTo>
                  <a:pt x="0" y="146619"/>
                  <a:pt x="146619" y="0"/>
                  <a:pt x="327483" y="0"/>
                </a:cubicBezTo>
                <a:close/>
              </a:path>
            </a:pathLst>
          </a:custGeom>
          <a:effectLst/>
        </p:spPr>
        <p:txBody>
          <a:bodyPr vert="horz" lIns="67595" tIns="33798" rIns="67595" bIns="33798"/>
          <a:lstStyle>
            <a:lvl1pPr marL="0" indent="0" algn="ctr">
              <a:buNone/>
              <a:defRPr sz="8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/>
          </a:p>
        </p:txBody>
      </p:sp>
      <p:sp>
        <p:nvSpPr>
          <p:cNvPr id="33" name="Rounded Rectangle 28"/>
          <p:cNvSpPr/>
          <p:nvPr userDrawn="1"/>
        </p:nvSpPr>
        <p:spPr>
          <a:xfrm>
            <a:off x="3259138" y="2777492"/>
            <a:ext cx="2445202" cy="582928"/>
          </a:xfrm>
          <a:custGeom>
            <a:avLst/>
            <a:gdLst/>
            <a:ahLst/>
            <a:cxnLst/>
            <a:rect l="l" t="t" r="r" b="b"/>
            <a:pathLst>
              <a:path w="2445202" h="647698">
                <a:moveTo>
                  <a:pt x="0" y="0"/>
                </a:moveTo>
                <a:lnTo>
                  <a:pt x="2445202" y="0"/>
                </a:lnTo>
                <a:lnTo>
                  <a:pt x="2445202" y="289024"/>
                </a:lnTo>
                <a:cubicBezTo>
                  <a:pt x="2445202" y="487114"/>
                  <a:pt x="2284618" y="647698"/>
                  <a:pt x="2086528" y="647698"/>
                </a:cubicBezTo>
                <a:lnTo>
                  <a:pt x="358674" y="647698"/>
                </a:lnTo>
                <a:cubicBezTo>
                  <a:pt x="160584" y="647698"/>
                  <a:pt x="0" y="487114"/>
                  <a:pt x="0" y="28902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en-US"/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69" hasCustomPrompt="1"/>
          </p:nvPr>
        </p:nvSpPr>
        <p:spPr>
          <a:xfrm>
            <a:off x="3639329" y="2833760"/>
            <a:ext cx="1694390" cy="259035"/>
          </a:xfrm>
          <a:prstGeom prst="rect">
            <a:avLst/>
          </a:prstGeom>
        </p:spPr>
        <p:txBody>
          <a:bodyPr vert="horz" lIns="0" tIns="28802" rIns="0" bIns="28802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RESULT 1</a:t>
            </a:r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70" hasCustomPrompt="1"/>
          </p:nvPr>
        </p:nvSpPr>
        <p:spPr>
          <a:xfrm>
            <a:off x="3639329" y="3114854"/>
            <a:ext cx="1694390" cy="171338"/>
          </a:xfrm>
          <a:prstGeom prst="rect">
            <a:avLst/>
          </a:prstGeom>
        </p:spPr>
        <p:txBody>
          <a:bodyPr vert="horz" lIns="0" tIns="28802" rIns="0" bIns="28802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>
                <a:solidFill>
                  <a:schemeClr val="accent3">
                    <a:lumMod val="5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37" name="Text Placeholder 2"/>
          <p:cNvSpPr>
            <a:spLocks noGrp="1"/>
          </p:cNvSpPr>
          <p:nvPr>
            <p:ph type="body" sz="quarter" idx="71" hasCustomPrompt="1"/>
          </p:nvPr>
        </p:nvSpPr>
        <p:spPr>
          <a:xfrm>
            <a:off x="6236837" y="3601883"/>
            <a:ext cx="2445202" cy="63104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just">
              <a:lnSpc>
                <a:spcPct val="130000"/>
              </a:lnSpc>
              <a:buNone/>
              <a:defRPr sz="8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</a:p>
        </p:txBody>
      </p:sp>
      <p:sp>
        <p:nvSpPr>
          <p:cNvPr id="38" name="Picture Placeholder 2"/>
          <p:cNvSpPr>
            <a:spLocks noGrp="1"/>
          </p:cNvSpPr>
          <p:nvPr>
            <p:ph type="pic" sz="quarter" idx="72"/>
          </p:nvPr>
        </p:nvSpPr>
        <p:spPr>
          <a:xfrm>
            <a:off x="6236837" y="1184914"/>
            <a:ext cx="2445202" cy="1581148"/>
          </a:xfrm>
          <a:custGeom>
            <a:avLst/>
            <a:gdLst/>
            <a:ahLst/>
            <a:cxnLst/>
            <a:rect l="l" t="t" r="r" b="b"/>
            <a:pathLst>
              <a:path w="2445202" h="1756831">
                <a:moveTo>
                  <a:pt x="327483" y="0"/>
                </a:moveTo>
                <a:lnTo>
                  <a:pt x="2117719" y="0"/>
                </a:lnTo>
                <a:cubicBezTo>
                  <a:pt x="2298583" y="0"/>
                  <a:pt x="2445202" y="146619"/>
                  <a:pt x="2445202" y="327483"/>
                </a:cubicBezTo>
                <a:lnTo>
                  <a:pt x="2445202" y="1756831"/>
                </a:lnTo>
                <a:lnTo>
                  <a:pt x="0" y="1756831"/>
                </a:lnTo>
                <a:lnTo>
                  <a:pt x="0" y="327483"/>
                </a:lnTo>
                <a:cubicBezTo>
                  <a:pt x="0" y="146619"/>
                  <a:pt x="146619" y="0"/>
                  <a:pt x="327483" y="0"/>
                </a:cubicBezTo>
                <a:close/>
              </a:path>
            </a:pathLst>
          </a:custGeom>
          <a:effectLst/>
        </p:spPr>
        <p:txBody>
          <a:bodyPr vert="horz" lIns="67595" tIns="33798" rIns="67595" bIns="33798"/>
          <a:lstStyle>
            <a:lvl1pPr marL="0" indent="0" algn="ctr">
              <a:buNone/>
              <a:defRPr sz="8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/>
          </a:p>
        </p:txBody>
      </p:sp>
      <p:sp>
        <p:nvSpPr>
          <p:cNvPr id="39" name="Rounded Rectangle 28"/>
          <p:cNvSpPr/>
          <p:nvPr userDrawn="1"/>
        </p:nvSpPr>
        <p:spPr>
          <a:xfrm>
            <a:off x="6236837" y="2777492"/>
            <a:ext cx="2445202" cy="582928"/>
          </a:xfrm>
          <a:custGeom>
            <a:avLst/>
            <a:gdLst/>
            <a:ahLst/>
            <a:cxnLst/>
            <a:rect l="l" t="t" r="r" b="b"/>
            <a:pathLst>
              <a:path w="2445202" h="647698">
                <a:moveTo>
                  <a:pt x="0" y="0"/>
                </a:moveTo>
                <a:lnTo>
                  <a:pt x="2445202" y="0"/>
                </a:lnTo>
                <a:lnTo>
                  <a:pt x="2445202" y="289024"/>
                </a:lnTo>
                <a:cubicBezTo>
                  <a:pt x="2445202" y="487114"/>
                  <a:pt x="2284618" y="647698"/>
                  <a:pt x="2086528" y="647698"/>
                </a:cubicBezTo>
                <a:lnTo>
                  <a:pt x="358674" y="647698"/>
                </a:lnTo>
                <a:cubicBezTo>
                  <a:pt x="160584" y="647698"/>
                  <a:pt x="0" y="487114"/>
                  <a:pt x="0" y="28902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en-US"/>
          </a:p>
        </p:txBody>
      </p:sp>
      <p:sp>
        <p:nvSpPr>
          <p:cNvPr id="41" name="Text Placeholder 7"/>
          <p:cNvSpPr>
            <a:spLocks noGrp="1"/>
          </p:cNvSpPr>
          <p:nvPr>
            <p:ph type="body" sz="quarter" idx="74" hasCustomPrompt="1"/>
          </p:nvPr>
        </p:nvSpPr>
        <p:spPr>
          <a:xfrm>
            <a:off x="6617027" y="2833760"/>
            <a:ext cx="1694390" cy="259035"/>
          </a:xfrm>
          <a:prstGeom prst="rect">
            <a:avLst/>
          </a:prstGeom>
        </p:spPr>
        <p:txBody>
          <a:bodyPr vert="horz" lIns="0" tIns="28802" rIns="0" bIns="28802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1" baseline="0">
                <a:solidFill>
                  <a:schemeClr val="bg1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/>
              <a:t>RESULT 1</a:t>
            </a:r>
          </a:p>
        </p:txBody>
      </p:sp>
      <p:sp>
        <p:nvSpPr>
          <p:cNvPr id="42" name="Text Placeholder 7"/>
          <p:cNvSpPr>
            <a:spLocks noGrp="1"/>
          </p:cNvSpPr>
          <p:nvPr>
            <p:ph type="body" sz="quarter" idx="75" hasCustomPrompt="1"/>
          </p:nvPr>
        </p:nvSpPr>
        <p:spPr>
          <a:xfrm>
            <a:off x="6617027" y="3114854"/>
            <a:ext cx="1694390" cy="171338"/>
          </a:xfrm>
          <a:prstGeom prst="rect">
            <a:avLst/>
          </a:prstGeom>
        </p:spPr>
        <p:txBody>
          <a:bodyPr vert="horz" lIns="0" tIns="28802" rIns="0" bIns="28802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100" b="0">
                <a:solidFill>
                  <a:schemeClr val="accent4">
                    <a:lumMod val="50000"/>
                  </a:schemeClr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172975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000">
        <p:fade/>
      </p:transition>
    </mc:Choice>
    <mc:Fallback xmlns="">
      <p:transition spd="med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4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4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600"/>
                            </p:stCondLst>
                            <p:childTnLst>
                              <p:par>
                                <p:cTn id="4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4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 nodePh="1">
                                  <p:stCondLst>
                                    <p:cond delay="800"/>
                                  </p:stCondLst>
                                  <p:endCondLst>
                                    <p:cond evt="begin" delay="0">
                                      <p:tn val="6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400"/>
                            </p:stCondLst>
                            <p:childTnLst>
                              <p:par>
                                <p:cTn id="7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/>
      <p:bldP spid="29" grpId="0" animBg="1"/>
      <p:bldP spid="7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77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7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7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7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/>
      <p:bldP spid="33" grpId="0" animBg="1"/>
      <p:bldP spid="3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3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3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/>
      <p:bldP spid="39" grpId="0" animBg="1"/>
      <p:bldP spid="4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1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48DD4-A9AD-4113-82BD-DB389D9CB606}" type="datetimeFigureOut">
              <a:rPr lang="zh-CN" altLang="en-US" smtClean="0"/>
              <a:pPr/>
              <a:t>2019/5/24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EA383-4DC3-49F8-8A34-8517224E531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43441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93403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EB618-3004-49F5-BD56-B4A0C0CD2654}" type="datetimeFigureOut">
              <a:rPr lang="zh-CN" altLang="en-US" smtClean="0"/>
              <a:pPr/>
              <a:t>2019/5/24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DA58E-532F-41E9-A14C-57F0126E15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0593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C0F3E8C-8BCD-4A8F-98D8-F8D96B87BD28}" type="datetimeFigureOut">
              <a:rPr lang="zh-CN" altLang="en-US"/>
              <a:pPr>
                <a:defRPr/>
              </a:pPr>
              <a:t>2019/5/24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/>
            </a:lvl1pPr>
          </a:lstStyle>
          <a:p>
            <a:pPr>
              <a:defRPr/>
            </a:pPr>
            <a:fld id="{4AAA05D2-2F82-4D1D-9A69-4CC173608BC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2000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istrator\Desktop\582c0aa581928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4349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" y="0"/>
            <a:ext cx="9143499" cy="5143500"/>
          </a:xfrm>
          <a:prstGeom prst="rect">
            <a:avLst/>
          </a:prstGeom>
        </p:spPr>
      </p:pic>
      <p:grpSp>
        <p:nvGrpSpPr>
          <p:cNvPr id="2" name="组合 3"/>
          <p:cNvGrpSpPr/>
          <p:nvPr userDrawn="1"/>
        </p:nvGrpSpPr>
        <p:grpSpPr bwMode="auto">
          <a:xfrm flipH="1">
            <a:off x="-1" y="248018"/>
            <a:ext cx="1344726" cy="379516"/>
            <a:chOff x="2370576" y="533400"/>
            <a:chExt cx="2417494" cy="675969"/>
          </a:xfrm>
          <a:solidFill>
            <a:srgbClr val="EE1C39"/>
          </a:solidFill>
        </p:grpSpPr>
        <p:sp>
          <p:nvSpPr>
            <p:cNvPr id="3" name="矩形 2"/>
            <p:cNvSpPr/>
            <p:nvPr/>
          </p:nvSpPr>
          <p:spPr>
            <a:xfrm>
              <a:off x="2738030" y="533400"/>
              <a:ext cx="2050040" cy="6759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2370576" y="533400"/>
              <a:ext cx="623734" cy="6759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 dirty="0">
                <a:cs typeface="+mn-ea"/>
                <a:sym typeface="+mn-lt"/>
              </a:endParaRPr>
            </a:p>
          </p:txBody>
        </p:sp>
      </p:grpSp>
      <p:sp>
        <p:nvSpPr>
          <p:cNvPr id="6" name="文本框 12"/>
          <p:cNvSpPr txBox="1">
            <a:spLocks noChangeArrowheads="1"/>
          </p:cNvSpPr>
          <p:nvPr userDrawn="1"/>
        </p:nvSpPr>
        <p:spPr bwMode="auto">
          <a:xfrm>
            <a:off x="111614" y="339502"/>
            <a:ext cx="1796090" cy="250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116808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2019/5/24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4" name="文本框 37"/>
          <p:cNvSpPr txBox="1"/>
          <p:nvPr userDrawn="1"/>
        </p:nvSpPr>
        <p:spPr>
          <a:xfrm>
            <a:off x="899592" y="267494"/>
            <a:ext cx="912897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公司介绍</a:t>
            </a:r>
          </a:p>
        </p:txBody>
      </p:sp>
      <p:sp>
        <p:nvSpPr>
          <p:cNvPr id="10" name="右箭头 9"/>
          <p:cNvSpPr/>
          <p:nvPr userDrawn="1"/>
        </p:nvSpPr>
        <p:spPr>
          <a:xfrm>
            <a:off x="467544" y="267494"/>
            <a:ext cx="432048" cy="28803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21356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2019/5/24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4" name="文本框 37"/>
          <p:cNvSpPr txBox="1"/>
          <p:nvPr userDrawn="1"/>
        </p:nvSpPr>
        <p:spPr>
          <a:xfrm>
            <a:off x="899592" y="267494"/>
            <a:ext cx="912897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产品介绍</a:t>
            </a:r>
          </a:p>
        </p:txBody>
      </p:sp>
      <p:sp>
        <p:nvSpPr>
          <p:cNvPr id="10" name="右箭头 9"/>
          <p:cNvSpPr/>
          <p:nvPr userDrawn="1"/>
        </p:nvSpPr>
        <p:spPr>
          <a:xfrm>
            <a:off x="467544" y="267494"/>
            <a:ext cx="432048" cy="28803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755944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2019/5/24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4" name="文本框 37"/>
          <p:cNvSpPr txBox="1"/>
          <p:nvPr userDrawn="1"/>
        </p:nvSpPr>
        <p:spPr>
          <a:xfrm>
            <a:off x="899592" y="267494"/>
            <a:ext cx="912897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市场分析</a:t>
            </a:r>
          </a:p>
        </p:txBody>
      </p:sp>
      <p:sp>
        <p:nvSpPr>
          <p:cNvPr id="10" name="右箭头 9"/>
          <p:cNvSpPr/>
          <p:nvPr userDrawn="1"/>
        </p:nvSpPr>
        <p:spPr>
          <a:xfrm>
            <a:off x="467544" y="267494"/>
            <a:ext cx="432048" cy="28803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106017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2019/5/24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4" name="文本框 37"/>
          <p:cNvSpPr txBox="1"/>
          <p:nvPr userDrawn="1"/>
        </p:nvSpPr>
        <p:spPr>
          <a:xfrm>
            <a:off x="899592" y="267494"/>
            <a:ext cx="912897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未来规划</a:t>
            </a:r>
          </a:p>
        </p:txBody>
      </p:sp>
      <p:sp>
        <p:nvSpPr>
          <p:cNvPr id="10" name="右箭头 9"/>
          <p:cNvSpPr/>
          <p:nvPr userDrawn="1"/>
        </p:nvSpPr>
        <p:spPr>
          <a:xfrm>
            <a:off x="467544" y="267494"/>
            <a:ext cx="432048" cy="288032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882529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5B2B0-692A-46A2-956F-D87A1A3CFB5B}" type="datetimeFigureOut">
              <a:rPr lang="zh-CN" altLang="en-US"/>
              <a:pPr>
                <a:defRPr/>
              </a:pPr>
              <a:t>2019/5/24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584FB-8213-408C-973A-0BFE315A5B2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0" cy="857250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1" y="1200151"/>
            <a:ext cx="8229600" cy="3394472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54A03-91AF-448A-9954-517C0577E5F0}" type="datetimeFigureOut">
              <a:rPr lang="zh-CN" altLang="en-US" smtClean="0"/>
              <a:pPr/>
              <a:t>2019/5/24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1" y="4767264"/>
            <a:ext cx="2895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5072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8" r:id="rId2"/>
    <p:sldLayoutId id="2147483664" r:id="rId3"/>
    <p:sldLayoutId id="2147483666" r:id="rId4"/>
    <p:sldLayoutId id="2147483669" r:id="rId5"/>
    <p:sldLayoutId id="2147483670" r:id="rId6"/>
    <p:sldLayoutId id="2147483671" r:id="rId7"/>
    <p:sldLayoutId id="2147483672" r:id="rId8"/>
    <p:sldLayoutId id="2147483668" r:id="rId9"/>
    <p:sldLayoutId id="2147483673" r:id="rId10"/>
    <p:sldLayoutId id="2147483674" r:id="rId11"/>
    <p:sldLayoutId id="2147483675" r:id="rId12"/>
    <p:sldLayoutId id="2147483676" r:id="rId13"/>
  </p:sldLayoutIdLst>
  <p:transition/>
  <p:txStyles>
    <p:titleStyle>
      <a:lvl1pPr algn="ctr" defTabSz="91428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5" indent="-342855" algn="l" defTabSz="91428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54" indent="-285713" algn="l" defTabSz="91428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52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93" indent="-228570" algn="l" defTabSz="91428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33" indent="-228570" algn="l" defTabSz="91428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75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15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56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97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0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2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63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04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45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85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26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notesSlide" Target="../notesSlides/notesSlide14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22.xml"/><Relationship Id="rId13" Type="http://schemas.openxmlformats.org/officeDocument/2006/relationships/image" Target="../media/image12.jpeg"/><Relationship Id="rId3" Type="http://schemas.openxmlformats.org/officeDocument/2006/relationships/tags" Target="../tags/tag17.xml"/><Relationship Id="rId7" Type="http://schemas.openxmlformats.org/officeDocument/2006/relationships/tags" Target="../tags/tag21.xml"/><Relationship Id="rId12" Type="http://schemas.openxmlformats.org/officeDocument/2006/relationships/image" Target="../media/image11.pn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tags" Target="../tags/tag20.xml"/><Relationship Id="rId11" Type="http://schemas.openxmlformats.org/officeDocument/2006/relationships/notesSlide" Target="../notesSlides/notesSlide18.xml"/><Relationship Id="rId5" Type="http://schemas.openxmlformats.org/officeDocument/2006/relationships/tags" Target="../tags/tag19.xml"/><Relationship Id="rId10" Type="http://schemas.openxmlformats.org/officeDocument/2006/relationships/slideLayout" Target="../slideLayouts/slideLayout4.xml"/><Relationship Id="rId4" Type="http://schemas.openxmlformats.org/officeDocument/2006/relationships/tags" Target="../tags/tag18.xml"/><Relationship Id="rId9" Type="http://schemas.openxmlformats.org/officeDocument/2006/relationships/tags" Target="../tags/tag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4797349" y="2171640"/>
            <a:ext cx="3611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YOUR COMOANY’S NAME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797349" y="2499742"/>
            <a:ext cx="3783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企业宣传</a:t>
            </a:r>
            <a:r>
              <a:rPr lang="en-US" altLang="zh-CN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模版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797349" y="3069415"/>
            <a:ext cx="30315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适用于商务总结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工作总结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工作计划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802960" y="3334221"/>
            <a:ext cx="2756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CCTV FUTURE ADVERTISING COMPANY</a:t>
            </a:r>
          </a:p>
          <a:p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IS CCTV TO EXOLORE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88024" y="1268055"/>
            <a:ext cx="13340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spc="-300" dirty="0">
                <a:solidFill>
                  <a:schemeClr val="tx1">
                    <a:lumMod val="65000"/>
                    <a:lumOff val="35000"/>
                  </a:schemeClr>
                </a:solidFill>
                <a:latin typeface="Agency FB" pitchFamily="34" charset="0"/>
              </a:rPr>
              <a:t>201X</a:t>
            </a:r>
            <a:endParaRPr lang="zh-CN" altLang="en-US" sz="7200" spc="-300" dirty="0">
              <a:solidFill>
                <a:schemeClr val="tx1">
                  <a:lumMod val="65000"/>
                  <a:lumOff val="35000"/>
                </a:schemeClr>
              </a:solidFill>
              <a:latin typeface="Agency FB" pitchFamily="34" charset="0"/>
            </a:endParaRPr>
          </a:p>
        </p:txBody>
      </p:sp>
      <p:grpSp>
        <p:nvGrpSpPr>
          <p:cNvPr id="12" name="组合 28"/>
          <p:cNvGrpSpPr/>
          <p:nvPr/>
        </p:nvGrpSpPr>
        <p:grpSpPr>
          <a:xfrm rot="2700000">
            <a:off x="421369" y="1469129"/>
            <a:ext cx="2034751" cy="2137903"/>
            <a:chOff x="0" y="986971"/>
            <a:chExt cx="4615543" cy="4847774"/>
          </a:xfrm>
        </p:grpSpPr>
        <p:sp>
          <p:nvSpPr>
            <p:cNvPr id="14" name="矩形 13"/>
            <p:cNvSpPr/>
            <p:nvPr/>
          </p:nvSpPr>
          <p:spPr>
            <a:xfrm>
              <a:off x="449943" y="986971"/>
              <a:ext cx="4165600" cy="4847774"/>
            </a:xfrm>
            <a:prstGeom prst="rect">
              <a:avLst/>
            </a:prstGeom>
            <a:noFill/>
            <a:ln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0" y="1320801"/>
              <a:ext cx="4180114" cy="4180114"/>
            </a:xfrm>
            <a:prstGeom prst="rect">
              <a:avLst/>
            </a:prstGeom>
            <a:solidFill>
              <a:schemeClr val="accent3"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32"/>
          <p:cNvGrpSpPr/>
          <p:nvPr/>
        </p:nvGrpSpPr>
        <p:grpSpPr>
          <a:xfrm rot="2700000">
            <a:off x="1115083" y="973615"/>
            <a:ext cx="2848775" cy="2993194"/>
            <a:chOff x="0" y="986971"/>
            <a:chExt cx="4615543" cy="4847774"/>
          </a:xfrm>
        </p:grpSpPr>
        <p:sp>
          <p:nvSpPr>
            <p:cNvPr id="17" name="矩形 16"/>
            <p:cNvSpPr/>
            <p:nvPr/>
          </p:nvSpPr>
          <p:spPr>
            <a:xfrm>
              <a:off x="449943" y="986971"/>
              <a:ext cx="4165600" cy="4847774"/>
            </a:xfrm>
            <a:prstGeom prst="rect">
              <a:avLst/>
            </a:prstGeom>
            <a:noFill/>
            <a:ln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0" y="1320801"/>
              <a:ext cx="4180114" cy="418011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35"/>
          <p:cNvGrpSpPr/>
          <p:nvPr/>
        </p:nvGrpSpPr>
        <p:grpSpPr>
          <a:xfrm rot="2700000">
            <a:off x="3188453" y="992417"/>
            <a:ext cx="1056963" cy="1110545"/>
            <a:chOff x="0" y="986971"/>
            <a:chExt cx="4615543" cy="4847774"/>
          </a:xfrm>
        </p:grpSpPr>
        <p:sp>
          <p:nvSpPr>
            <p:cNvPr id="23" name="矩形 22"/>
            <p:cNvSpPr/>
            <p:nvPr/>
          </p:nvSpPr>
          <p:spPr>
            <a:xfrm>
              <a:off x="449943" y="986971"/>
              <a:ext cx="4165600" cy="4847774"/>
            </a:xfrm>
            <a:prstGeom prst="rect">
              <a:avLst/>
            </a:prstGeom>
            <a:noFill/>
            <a:ln>
              <a:solidFill>
                <a:schemeClr val="accent2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0" y="1320801"/>
              <a:ext cx="4180114" cy="4180114"/>
            </a:xfrm>
            <a:prstGeom prst="rect">
              <a:avLst/>
            </a:prstGeom>
            <a:solidFill>
              <a:schemeClr val="accent2"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38"/>
          <p:cNvGrpSpPr/>
          <p:nvPr/>
        </p:nvGrpSpPr>
        <p:grpSpPr>
          <a:xfrm rot="2700000">
            <a:off x="3249442" y="3981323"/>
            <a:ext cx="533944" cy="561010"/>
            <a:chOff x="0" y="986971"/>
            <a:chExt cx="4615543" cy="4847774"/>
          </a:xfrm>
        </p:grpSpPr>
        <p:sp>
          <p:nvSpPr>
            <p:cNvPr id="28" name="矩形 27"/>
            <p:cNvSpPr/>
            <p:nvPr/>
          </p:nvSpPr>
          <p:spPr>
            <a:xfrm>
              <a:off x="449943" y="986971"/>
              <a:ext cx="4165600" cy="4847774"/>
            </a:xfrm>
            <a:prstGeom prst="rect">
              <a:avLst/>
            </a:prstGeom>
            <a:noFill/>
            <a:ln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0" y="1320801"/>
              <a:ext cx="4180114" cy="4180114"/>
            </a:xfrm>
            <a:prstGeom prst="rect">
              <a:avLst/>
            </a:prstGeom>
            <a:solidFill>
              <a:schemeClr val="accent3"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med" advClick="0" advTm="6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800"/>
                            </p:stCondLst>
                            <p:childTnLst>
                              <p:par>
                                <p:cTn id="3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600"/>
                            </p:stCondLst>
                            <p:childTnLst>
                              <p:par>
                                <p:cTn id="44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2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33" grpId="0"/>
      <p:bldP spid="34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Freeform 7"/>
          <p:cNvSpPr>
            <a:spLocks noChangeAspect="1"/>
          </p:cNvSpPr>
          <p:nvPr/>
        </p:nvSpPr>
        <p:spPr bwMode="auto">
          <a:xfrm>
            <a:off x="3405252" y="1565275"/>
            <a:ext cx="2628756" cy="3560763"/>
          </a:xfrm>
          <a:custGeom>
            <a:avLst/>
            <a:gdLst>
              <a:gd name="T0" fmla="*/ 865723 w 1218"/>
              <a:gd name="T1" fmla="*/ 3561092 h 1586"/>
              <a:gd name="T2" fmla="*/ 1435676 w 1218"/>
              <a:gd name="T3" fmla="*/ 3561092 h 1586"/>
              <a:gd name="T4" fmla="*/ 1396816 w 1218"/>
              <a:gd name="T5" fmla="*/ 2847077 h 1586"/>
              <a:gd name="T6" fmla="*/ 1651567 w 1218"/>
              <a:gd name="T7" fmla="*/ 1675016 h 1586"/>
              <a:gd name="T8" fmla="*/ 2543198 w 1218"/>
              <a:gd name="T9" fmla="*/ 1675016 h 1586"/>
              <a:gd name="T10" fmla="*/ 1673156 w 1218"/>
              <a:gd name="T11" fmla="*/ 1513352 h 1586"/>
              <a:gd name="T12" fmla="*/ 2629554 w 1218"/>
              <a:gd name="T13" fmla="*/ 1030606 h 1586"/>
              <a:gd name="T14" fmla="*/ 2040171 w 1218"/>
              <a:gd name="T15" fmla="*/ 1005907 h 1586"/>
              <a:gd name="T16" fmla="*/ 2055284 w 1218"/>
              <a:gd name="T17" fmla="*/ 444575 h 1586"/>
              <a:gd name="T18" fmla="*/ 1772466 w 1218"/>
              <a:gd name="T19" fmla="*/ 1174307 h 1586"/>
              <a:gd name="T20" fmla="*/ 1364432 w 1218"/>
              <a:gd name="T21" fmla="*/ 1675016 h 1586"/>
              <a:gd name="T22" fmla="*/ 1772466 w 1218"/>
              <a:gd name="T23" fmla="*/ 467028 h 1586"/>
              <a:gd name="T24" fmla="*/ 1312618 w 1218"/>
              <a:gd name="T25" fmla="*/ 808318 h 1586"/>
              <a:gd name="T26" fmla="*/ 675739 w 1218"/>
              <a:gd name="T27" fmla="*/ 58379 h 1586"/>
              <a:gd name="T28" fmla="*/ 1167971 w 1218"/>
              <a:gd name="T29" fmla="*/ 714015 h 1586"/>
              <a:gd name="T30" fmla="*/ 693011 w 1218"/>
              <a:gd name="T31" fmla="*/ 487236 h 1586"/>
              <a:gd name="T32" fmla="*/ 243957 w 1218"/>
              <a:gd name="T33" fmla="*/ 240250 h 1586"/>
              <a:gd name="T34" fmla="*/ 693011 w 1218"/>
              <a:gd name="T35" fmla="*/ 538879 h 1586"/>
              <a:gd name="T36" fmla="*/ 1202514 w 1218"/>
              <a:gd name="T37" fmla="*/ 1005907 h 1586"/>
              <a:gd name="T38" fmla="*/ 1245692 w 1218"/>
              <a:gd name="T39" fmla="*/ 2029778 h 1586"/>
              <a:gd name="T40" fmla="*/ 813910 w 1218"/>
              <a:gd name="T41" fmla="*/ 1556013 h 1586"/>
              <a:gd name="T42" fmla="*/ 645514 w 1218"/>
              <a:gd name="T43" fmla="*/ 913849 h 1586"/>
              <a:gd name="T44" fmla="*/ 593701 w 1218"/>
              <a:gd name="T45" fmla="*/ 1454973 h 1586"/>
              <a:gd name="T46" fmla="*/ 0 w 1218"/>
              <a:gd name="T47" fmla="*/ 1486408 h 1586"/>
              <a:gd name="T48" fmla="*/ 693011 w 1218"/>
              <a:gd name="T49" fmla="*/ 1594184 h 1586"/>
              <a:gd name="T50" fmla="*/ 1107522 w 1218"/>
              <a:gd name="T51" fmla="*/ 2200423 h 1586"/>
              <a:gd name="T52" fmla="*/ 269864 w 1218"/>
              <a:gd name="T53" fmla="*/ 2330652 h 1586"/>
              <a:gd name="T54" fmla="*/ 1081615 w 1218"/>
              <a:gd name="T55" fmla="*/ 2357596 h 1586"/>
              <a:gd name="T56" fmla="*/ 865723 w 1218"/>
              <a:gd name="T57" fmla="*/ 3561092 h 158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218" h="1586">
                <a:moveTo>
                  <a:pt x="401" y="1586"/>
                </a:moveTo>
                <a:cubicBezTo>
                  <a:pt x="665" y="1586"/>
                  <a:pt x="665" y="1586"/>
                  <a:pt x="665" y="1586"/>
                </a:cubicBezTo>
                <a:cubicBezTo>
                  <a:pt x="665" y="1586"/>
                  <a:pt x="659" y="1456"/>
                  <a:pt x="647" y="1268"/>
                </a:cubicBezTo>
                <a:cubicBezTo>
                  <a:pt x="635" y="1080"/>
                  <a:pt x="629" y="840"/>
                  <a:pt x="765" y="746"/>
                </a:cubicBezTo>
                <a:cubicBezTo>
                  <a:pt x="901" y="652"/>
                  <a:pt x="1096" y="648"/>
                  <a:pt x="1178" y="746"/>
                </a:cubicBezTo>
                <a:cubicBezTo>
                  <a:pt x="1178" y="746"/>
                  <a:pt x="1017" y="568"/>
                  <a:pt x="775" y="674"/>
                </a:cubicBezTo>
                <a:cubicBezTo>
                  <a:pt x="775" y="674"/>
                  <a:pt x="912" y="370"/>
                  <a:pt x="1218" y="459"/>
                </a:cubicBezTo>
                <a:cubicBezTo>
                  <a:pt x="1218" y="459"/>
                  <a:pt x="1081" y="404"/>
                  <a:pt x="945" y="448"/>
                </a:cubicBezTo>
                <a:cubicBezTo>
                  <a:pt x="945" y="448"/>
                  <a:pt x="1022" y="359"/>
                  <a:pt x="952" y="198"/>
                </a:cubicBezTo>
                <a:cubicBezTo>
                  <a:pt x="952" y="198"/>
                  <a:pt x="1027" y="402"/>
                  <a:pt x="821" y="523"/>
                </a:cubicBezTo>
                <a:cubicBezTo>
                  <a:pt x="714" y="586"/>
                  <a:pt x="632" y="746"/>
                  <a:pt x="632" y="746"/>
                </a:cubicBezTo>
                <a:cubicBezTo>
                  <a:pt x="632" y="746"/>
                  <a:pt x="551" y="236"/>
                  <a:pt x="821" y="208"/>
                </a:cubicBezTo>
                <a:cubicBezTo>
                  <a:pt x="821" y="208"/>
                  <a:pt x="668" y="205"/>
                  <a:pt x="608" y="360"/>
                </a:cubicBezTo>
                <a:cubicBezTo>
                  <a:pt x="608" y="360"/>
                  <a:pt x="557" y="0"/>
                  <a:pt x="313" y="26"/>
                </a:cubicBezTo>
                <a:cubicBezTo>
                  <a:pt x="313" y="26"/>
                  <a:pt x="521" y="8"/>
                  <a:pt x="541" y="318"/>
                </a:cubicBezTo>
                <a:cubicBezTo>
                  <a:pt x="541" y="318"/>
                  <a:pt x="482" y="198"/>
                  <a:pt x="321" y="217"/>
                </a:cubicBezTo>
                <a:cubicBezTo>
                  <a:pt x="161" y="236"/>
                  <a:pt x="113" y="107"/>
                  <a:pt x="113" y="107"/>
                </a:cubicBezTo>
                <a:cubicBezTo>
                  <a:pt x="113" y="107"/>
                  <a:pt x="154" y="229"/>
                  <a:pt x="321" y="240"/>
                </a:cubicBezTo>
                <a:cubicBezTo>
                  <a:pt x="489" y="252"/>
                  <a:pt x="555" y="378"/>
                  <a:pt x="557" y="448"/>
                </a:cubicBezTo>
                <a:cubicBezTo>
                  <a:pt x="559" y="518"/>
                  <a:pt x="577" y="904"/>
                  <a:pt x="577" y="904"/>
                </a:cubicBezTo>
                <a:cubicBezTo>
                  <a:pt x="577" y="904"/>
                  <a:pt x="485" y="767"/>
                  <a:pt x="377" y="693"/>
                </a:cubicBezTo>
                <a:cubicBezTo>
                  <a:pt x="269" y="618"/>
                  <a:pt x="229" y="510"/>
                  <a:pt x="299" y="407"/>
                </a:cubicBezTo>
                <a:cubicBezTo>
                  <a:pt x="299" y="407"/>
                  <a:pt x="213" y="494"/>
                  <a:pt x="275" y="648"/>
                </a:cubicBezTo>
                <a:cubicBezTo>
                  <a:pt x="275" y="648"/>
                  <a:pt x="135" y="592"/>
                  <a:pt x="0" y="662"/>
                </a:cubicBezTo>
                <a:cubicBezTo>
                  <a:pt x="0" y="662"/>
                  <a:pt x="192" y="586"/>
                  <a:pt x="321" y="710"/>
                </a:cubicBezTo>
                <a:cubicBezTo>
                  <a:pt x="451" y="834"/>
                  <a:pt x="513" y="980"/>
                  <a:pt x="513" y="980"/>
                </a:cubicBezTo>
                <a:cubicBezTo>
                  <a:pt x="513" y="980"/>
                  <a:pt x="297" y="886"/>
                  <a:pt x="125" y="1038"/>
                </a:cubicBezTo>
                <a:cubicBezTo>
                  <a:pt x="125" y="1038"/>
                  <a:pt x="431" y="886"/>
                  <a:pt x="501" y="1050"/>
                </a:cubicBezTo>
                <a:cubicBezTo>
                  <a:pt x="571" y="1214"/>
                  <a:pt x="551" y="1440"/>
                  <a:pt x="401" y="15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lIns="91214" tIns="45609" rIns="91214" bIns="45609"/>
          <a:lstStyle/>
          <a:p>
            <a:endParaRPr lang="zh-CN" altLang="en-US"/>
          </a:p>
        </p:txBody>
      </p:sp>
      <p:grpSp>
        <p:nvGrpSpPr>
          <p:cNvPr id="2" name="组合 65"/>
          <p:cNvGrpSpPr/>
          <p:nvPr/>
        </p:nvGrpSpPr>
        <p:grpSpPr>
          <a:xfrm>
            <a:off x="5900723" y="2954183"/>
            <a:ext cx="739834" cy="716678"/>
            <a:chOff x="3304057" y="4004437"/>
            <a:chExt cx="1057275" cy="1057275"/>
          </a:xfrm>
          <a:noFill/>
        </p:grpSpPr>
        <p:sp>
          <p:nvSpPr>
            <p:cNvPr id="67" name="Oval 38"/>
            <p:cNvSpPr/>
            <p:nvPr/>
          </p:nvSpPr>
          <p:spPr>
            <a:xfrm>
              <a:off x="3304057" y="4004437"/>
              <a:ext cx="1057275" cy="1057275"/>
            </a:xfrm>
            <a:prstGeom prst="ellips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101034">
                <a:defRPr/>
              </a:pPr>
              <a:endParaRPr lang="en-US" altLang="zh-CN" sz="900" b="1" dirty="0">
                <a:solidFill>
                  <a:schemeClr val="bg1">
                    <a:lumMod val="50000"/>
                  </a:schemeClr>
                </a:solidFill>
                <a:latin typeface="锐字云字库姚体1.0" panose="02010604000000000000" charset="-122"/>
                <a:ea typeface="锐字云字库姚体1.0" panose="02010604000000000000" charset="-122"/>
              </a:endParaRPr>
            </a:p>
          </p:txBody>
        </p:sp>
        <p:sp>
          <p:nvSpPr>
            <p:cNvPr id="68" name="TextBox 29"/>
            <p:cNvSpPr txBox="1"/>
            <p:nvPr/>
          </p:nvSpPr>
          <p:spPr>
            <a:xfrm>
              <a:off x="3304057" y="4336497"/>
              <a:ext cx="868673" cy="385939"/>
            </a:xfrm>
            <a:prstGeom prst="rect">
              <a:avLst/>
            </a:prstGeom>
            <a:grpFill/>
            <a:ln>
              <a:noFill/>
            </a:ln>
          </p:spPr>
          <p:txBody>
            <a:bodyPr wrap="none">
              <a:spAutoFit/>
            </a:bodyPr>
            <a:lstStyle/>
            <a:p>
              <a:pPr defTabSz="1101034">
                <a:defRPr/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锐字云字库姚体1.0" panose="02010604000000000000" charset="-122"/>
                  <a:ea typeface="锐字云字库姚体1.0" panose="02010604000000000000" charset="-122"/>
                </a:rPr>
                <a:t>关键词</a:t>
              </a:r>
            </a:p>
          </p:txBody>
        </p:sp>
      </p:grpSp>
      <p:grpSp>
        <p:nvGrpSpPr>
          <p:cNvPr id="3" name="组合 68"/>
          <p:cNvGrpSpPr/>
          <p:nvPr/>
        </p:nvGrpSpPr>
        <p:grpSpPr>
          <a:xfrm>
            <a:off x="2697566" y="2758183"/>
            <a:ext cx="707095" cy="636352"/>
            <a:chOff x="1065850" y="3419675"/>
            <a:chExt cx="1010481" cy="938775"/>
          </a:xfrm>
          <a:noFill/>
        </p:grpSpPr>
        <p:sp>
          <p:nvSpPr>
            <p:cNvPr id="70" name="Oval 35"/>
            <p:cNvSpPr/>
            <p:nvPr/>
          </p:nvSpPr>
          <p:spPr bwMode="auto">
            <a:xfrm>
              <a:off x="1137556" y="3419675"/>
              <a:ext cx="938775" cy="938775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7F984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101034">
                <a:defRPr/>
              </a:pPr>
              <a:endParaRPr lang="en-US" altLang="zh-CN" dirty="0">
                <a:solidFill>
                  <a:schemeClr val="bg1">
                    <a:lumMod val="50000"/>
                  </a:schemeClr>
                </a:solidFill>
                <a:latin typeface="锐字云字库姚体1.0" panose="02010604000000000000" charset="-122"/>
                <a:ea typeface="锐字云字库姚体1.0" panose="02010604000000000000" charset="-122"/>
              </a:endParaRPr>
            </a:p>
          </p:txBody>
        </p:sp>
        <p:sp>
          <p:nvSpPr>
            <p:cNvPr id="71" name="TextBox 32"/>
            <p:cNvSpPr txBox="1"/>
            <p:nvPr/>
          </p:nvSpPr>
          <p:spPr>
            <a:xfrm>
              <a:off x="1065850" y="3654125"/>
              <a:ext cx="868667" cy="385939"/>
            </a:xfrm>
            <a:prstGeom prst="rect">
              <a:avLst/>
            </a:prstGeom>
            <a:grpFill/>
            <a:ln>
              <a:noFill/>
            </a:ln>
          </p:spPr>
          <p:txBody>
            <a:bodyPr wrap="none">
              <a:spAutoFit/>
            </a:bodyPr>
            <a:lstStyle/>
            <a:p>
              <a:pPr defTabSz="1101034">
                <a:defRPr/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锐字云字库姚体1.0" panose="02010604000000000000" charset="-122"/>
                  <a:ea typeface="锐字云字库姚体1.0" panose="02010604000000000000" charset="-122"/>
                </a:rPr>
                <a:t>关键词</a:t>
              </a:r>
            </a:p>
          </p:txBody>
        </p:sp>
      </p:grpSp>
      <p:grpSp>
        <p:nvGrpSpPr>
          <p:cNvPr id="4" name="组合 71"/>
          <p:cNvGrpSpPr>
            <a:grpSpLocks/>
          </p:cNvGrpSpPr>
          <p:nvPr/>
        </p:nvGrpSpPr>
        <p:grpSpPr bwMode="auto">
          <a:xfrm>
            <a:off x="5943526" y="2163763"/>
            <a:ext cx="647665" cy="627062"/>
            <a:chOff x="5077317" y="2803490"/>
            <a:chExt cx="924781" cy="925694"/>
          </a:xfrm>
        </p:grpSpPr>
        <p:sp>
          <p:nvSpPr>
            <p:cNvPr id="73" name="Oval 26"/>
            <p:cNvSpPr/>
            <p:nvPr/>
          </p:nvSpPr>
          <p:spPr bwMode="auto">
            <a:xfrm>
              <a:off x="5077317" y="2803490"/>
              <a:ext cx="924781" cy="925694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101034">
                <a:defRPr/>
              </a:pPr>
              <a:endParaRPr lang="en-US" altLang="zh-CN" dirty="0">
                <a:solidFill>
                  <a:schemeClr val="bg1">
                    <a:lumMod val="50000"/>
                  </a:schemeClr>
                </a:solidFill>
                <a:latin typeface="锐字云字库姚体1.0" panose="02010604000000000000" charset="-122"/>
                <a:ea typeface="锐字云字库姚体1.0" panose="02010604000000000000" charset="-122"/>
              </a:endParaRPr>
            </a:p>
          </p:txBody>
        </p:sp>
        <p:sp>
          <p:nvSpPr>
            <p:cNvPr id="74" name="TextBox 35"/>
            <p:cNvSpPr txBox="1"/>
            <p:nvPr/>
          </p:nvSpPr>
          <p:spPr>
            <a:xfrm>
              <a:off x="5088651" y="3075340"/>
              <a:ext cx="813010" cy="36348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1101034">
                <a:defRPr/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锐字云字库姚体1.0" panose="02010604000000000000" charset="-122"/>
                  <a:ea typeface="锐字云字库姚体1.0" panose="02010604000000000000" charset="-122"/>
                </a:rPr>
                <a:t>关键词</a:t>
              </a:r>
            </a:p>
          </p:txBody>
        </p:sp>
      </p:grpSp>
      <p:grpSp>
        <p:nvGrpSpPr>
          <p:cNvPr id="5" name="组合 74"/>
          <p:cNvGrpSpPr/>
          <p:nvPr/>
        </p:nvGrpSpPr>
        <p:grpSpPr>
          <a:xfrm>
            <a:off x="4780903" y="1439560"/>
            <a:ext cx="638842" cy="588324"/>
            <a:chOff x="3769589" y="1850960"/>
            <a:chExt cx="912943" cy="867922"/>
          </a:xfrm>
          <a:solidFill>
            <a:schemeClr val="tx1">
              <a:lumMod val="50000"/>
            </a:schemeClr>
          </a:solidFill>
        </p:grpSpPr>
        <p:sp>
          <p:nvSpPr>
            <p:cNvPr id="76" name="Oval 22"/>
            <p:cNvSpPr/>
            <p:nvPr/>
          </p:nvSpPr>
          <p:spPr bwMode="auto">
            <a:xfrm>
              <a:off x="3814606" y="1850960"/>
              <a:ext cx="867926" cy="867922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101034">
                <a:defRPr/>
              </a:pPr>
              <a:endParaRPr lang="en-US" altLang="zh-CN" dirty="0">
                <a:solidFill>
                  <a:schemeClr val="bg1">
                    <a:lumMod val="50000"/>
                  </a:schemeClr>
                </a:solidFill>
                <a:latin typeface="锐字云字库姚体1.0" panose="02010604000000000000" charset="-122"/>
                <a:ea typeface="锐字云字库姚体1.0" panose="02010604000000000000" charset="-122"/>
              </a:endParaRPr>
            </a:p>
          </p:txBody>
        </p:sp>
        <p:sp>
          <p:nvSpPr>
            <p:cNvPr id="77" name="TextBox 38"/>
            <p:cNvSpPr txBox="1"/>
            <p:nvPr/>
          </p:nvSpPr>
          <p:spPr>
            <a:xfrm>
              <a:off x="3769589" y="2066663"/>
              <a:ext cx="813688" cy="36323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defTabSz="1101034">
                <a:defRPr/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锐字云字库姚体1.0" panose="02010604000000000000" charset="-122"/>
                  <a:ea typeface="锐字云字库姚体1.0" panose="02010604000000000000" charset="-122"/>
                </a:rPr>
                <a:t>关键词</a:t>
              </a:r>
            </a:p>
          </p:txBody>
        </p:sp>
      </p:grpSp>
      <p:grpSp>
        <p:nvGrpSpPr>
          <p:cNvPr id="6" name="组合 77"/>
          <p:cNvGrpSpPr/>
          <p:nvPr/>
        </p:nvGrpSpPr>
        <p:grpSpPr>
          <a:xfrm>
            <a:off x="3587361" y="1066818"/>
            <a:ext cx="646564" cy="626324"/>
            <a:chOff x="1537333" y="1706936"/>
            <a:chExt cx="923981" cy="923983"/>
          </a:xfrm>
          <a:noFill/>
        </p:grpSpPr>
        <p:sp>
          <p:nvSpPr>
            <p:cNvPr id="79" name="Oval 18"/>
            <p:cNvSpPr/>
            <p:nvPr/>
          </p:nvSpPr>
          <p:spPr bwMode="auto">
            <a:xfrm>
              <a:off x="1537333" y="1706936"/>
              <a:ext cx="923981" cy="923983"/>
            </a:xfrm>
            <a:prstGeom prst="ellipse">
              <a:avLst/>
            </a:pr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101034">
                <a:defRPr/>
              </a:pPr>
              <a:endParaRPr lang="en-US" altLang="zh-CN" dirty="0">
                <a:solidFill>
                  <a:schemeClr val="bg1">
                    <a:lumMod val="50000"/>
                  </a:schemeClr>
                </a:solidFill>
                <a:latin typeface="锐字云字库姚体1.0" panose="02010604000000000000" charset="-122"/>
                <a:ea typeface="锐字云字库姚体1.0" panose="02010604000000000000" charset="-122"/>
              </a:endParaRPr>
            </a:p>
          </p:txBody>
        </p:sp>
        <p:sp>
          <p:nvSpPr>
            <p:cNvPr id="80" name="TextBox 41"/>
            <p:cNvSpPr txBox="1"/>
            <p:nvPr/>
          </p:nvSpPr>
          <p:spPr>
            <a:xfrm>
              <a:off x="1539491" y="2020981"/>
              <a:ext cx="813690" cy="363237"/>
            </a:xfrm>
            <a:prstGeom prst="rect">
              <a:avLst/>
            </a:prstGeom>
            <a:grpFill/>
            <a:ln>
              <a:noFill/>
            </a:ln>
          </p:spPr>
          <p:txBody>
            <a:bodyPr wrap="none">
              <a:spAutoFit/>
            </a:bodyPr>
            <a:lstStyle/>
            <a:p>
              <a:pPr defTabSz="1101034">
                <a:defRPr/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锐字云字库姚体1.0" panose="02010604000000000000" charset="-122"/>
                  <a:ea typeface="锐字云字库姚体1.0" panose="02010604000000000000" charset="-122"/>
                </a:rPr>
                <a:t>关键词</a:t>
              </a:r>
            </a:p>
          </p:txBody>
        </p:sp>
      </p:grpSp>
      <p:sp>
        <p:nvSpPr>
          <p:cNvPr id="81" name="Oval 18"/>
          <p:cNvSpPr/>
          <p:nvPr/>
        </p:nvSpPr>
        <p:spPr bwMode="auto">
          <a:xfrm>
            <a:off x="3560818" y="1833563"/>
            <a:ext cx="258748" cy="252412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14" tIns="45609" rIns="91214" bIns="45609" anchor="ctr"/>
          <a:lstStyle/>
          <a:p>
            <a:pPr algn="ctr" defTabSz="1101034">
              <a:defRPr/>
            </a:pPr>
            <a:endParaRPr lang="en-US" altLang="zh-CN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Oval 18"/>
          <p:cNvSpPr/>
          <p:nvPr/>
        </p:nvSpPr>
        <p:spPr bwMode="auto">
          <a:xfrm>
            <a:off x="3819566" y="2392363"/>
            <a:ext cx="260336" cy="252412"/>
          </a:xfrm>
          <a:prstGeom prst="ellipse">
            <a:avLst/>
          </a:prstGeom>
          <a:noFill/>
          <a:ln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829B4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14" tIns="45609" rIns="91214" bIns="45609" anchor="ctr"/>
          <a:lstStyle/>
          <a:p>
            <a:pPr algn="ctr" defTabSz="1101034">
              <a:defRPr/>
            </a:pPr>
            <a:endParaRPr lang="en-US" altLang="zh-CN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Oval 18"/>
          <p:cNvSpPr/>
          <p:nvPr/>
        </p:nvSpPr>
        <p:spPr bwMode="auto">
          <a:xfrm>
            <a:off x="5370469" y="1912939"/>
            <a:ext cx="260336" cy="250825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14" tIns="45609" rIns="91214" bIns="45609" anchor="ctr"/>
          <a:lstStyle/>
          <a:p>
            <a:pPr algn="ctr" defTabSz="1101034">
              <a:defRPr/>
            </a:pPr>
            <a:endParaRPr lang="en-US" altLang="zh-CN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Oval 18"/>
          <p:cNvSpPr/>
          <p:nvPr/>
        </p:nvSpPr>
        <p:spPr bwMode="auto">
          <a:xfrm>
            <a:off x="3457636" y="3817939"/>
            <a:ext cx="260336" cy="252412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214" tIns="45609" rIns="91214" bIns="45609" anchor="ctr"/>
          <a:lstStyle/>
          <a:p>
            <a:pPr algn="ctr" defTabSz="1101034">
              <a:defRPr/>
            </a:pPr>
            <a:endParaRPr lang="en-US" altLang="zh-CN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矩形 1"/>
          <p:cNvSpPr>
            <a:spLocks noChangeArrowheads="1"/>
          </p:cNvSpPr>
          <p:nvPr/>
        </p:nvSpPr>
        <p:spPr bwMode="auto">
          <a:xfrm>
            <a:off x="586007" y="2652714"/>
            <a:ext cx="2176343" cy="582684"/>
          </a:xfrm>
          <a:prstGeom prst="rect">
            <a:avLst/>
          </a:prstGeom>
          <a:noFill/>
          <a:ln>
            <a:noFill/>
          </a:ln>
        </p:spPr>
        <p:txBody>
          <a:bodyPr lIns="121849" tIns="60923" rIns="121849" bIns="60923">
            <a:spAutoFit/>
          </a:bodyPr>
          <a:lstStyle/>
          <a:p>
            <a:pPr algn="r">
              <a:defRPr/>
            </a:pPr>
            <a:r>
              <a:rPr lang="zh-CN" altLang="en-US" sz="10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随着计算机技术的发展及印刷技术进步，平面设计在视觉感观都提出问题。</a:t>
            </a:r>
          </a:p>
        </p:txBody>
      </p:sp>
      <p:sp>
        <p:nvSpPr>
          <p:cNvPr id="86" name="矩形 1"/>
          <p:cNvSpPr>
            <a:spLocks noChangeArrowheads="1"/>
          </p:cNvSpPr>
          <p:nvPr/>
        </p:nvSpPr>
        <p:spPr bwMode="auto">
          <a:xfrm>
            <a:off x="6591191" y="2990851"/>
            <a:ext cx="2176343" cy="582684"/>
          </a:xfrm>
          <a:prstGeom prst="rect">
            <a:avLst/>
          </a:prstGeom>
          <a:noFill/>
          <a:ln>
            <a:noFill/>
          </a:ln>
        </p:spPr>
        <p:txBody>
          <a:bodyPr lIns="121849" tIns="60923" rIns="121849" bIns="60923">
            <a:spAutoFit/>
          </a:bodyPr>
          <a:lstStyle/>
          <a:p>
            <a:pPr>
              <a:defRPr/>
            </a:pPr>
            <a:r>
              <a:rPr lang="zh-CN" altLang="en-US" sz="10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随着计算机技术的发展及印刷技术进步，平面设计在视觉感观领域问题。</a:t>
            </a:r>
          </a:p>
        </p:txBody>
      </p:sp>
      <p:sp>
        <p:nvSpPr>
          <p:cNvPr id="87" name="矩形 1"/>
          <p:cNvSpPr>
            <a:spLocks noChangeArrowheads="1"/>
          </p:cNvSpPr>
          <p:nvPr/>
        </p:nvSpPr>
        <p:spPr bwMode="auto">
          <a:xfrm>
            <a:off x="5445078" y="1339850"/>
            <a:ext cx="2176343" cy="400035"/>
          </a:xfrm>
          <a:prstGeom prst="rect">
            <a:avLst/>
          </a:prstGeom>
          <a:noFill/>
          <a:ln>
            <a:noFill/>
          </a:ln>
        </p:spPr>
        <p:txBody>
          <a:bodyPr lIns="121849" tIns="60923" rIns="121849" bIns="60923">
            <a:spAutoFit/>
          </a:bodyPr>
          <a:lstStyle/>
          <a:p>
            <a:pPr>
              <a:defRPr/>
            </a:pPr>
            <a:r>
              <a:rPr lang="zh-CN" altLang="en-US" sz="9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随着计算机技术的发展及印刷技术进步，平面设计在视觉感观领域问题。</a:t>
            </a:r>
          </a:p>
        </p:txBody>
      </p:sp>
      <p:sp>
        <p:nvSpPr>
          <p:cNvPr id="88" name="矩形 1"/>
          <p:cNvSpPr>
            <a:spLocks noChangeArrowheads="1"/>
          </p:cNvSpPr>
          <p:nvPr/>
        </p:nvSpPr>
        <p:spPr bwMode="auto">
          <a:xfrm>
            <a:off x="1413049" y="1046164"/>
            <a:ext cx="2176343" cy="538534"/>
          </a:xfrm>
          <a:prstGeom prst="rect">
            <a:avLst/>
          </a:prstGeom>
          <a:noFill/>
          <a:ln>
            <a:noFill/>
          </a:ln>
        </p:spPr>
        <p:txBody>
          <a:bodyPr lIns="121849" tIns="60923" rIns="121849" bIns="60923">
            <a:spAutoFit/>
          </a:bodyPr>
          <a:lstStyle/>
          <a:p>
            <a:pPr algn="r">
              <a:defRPr/>
            </a:pPr>
            <a:r>
              <a:rPr lang="zh-CN" altLang="en-US" sz="9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随着计算机技术的发展及印刷技术进步，平面设计在视觉感观都提出问题。</a:t>
            </a:r>
          </a:p>
        </p:txBody>
      </p:sp>
    </p:spTree>
    <p:extLst>
      <p:ext uri="{BB962C8B-B14F-4D97-AF65-F5344CB8AC3E}">
        <p14:creationId xmlns:p14="http://schemas.microsoft.com/office/powerpoint/2010/main" val="497179520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3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405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3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3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435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465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3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3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bldLvl="0" animBg="1"/>
      <p:bldP spid="82" grpId="0" bldLvl="0" animBg="1"/>
      <p:bldP spid="83" grpId="0" bldLvl="0" animBg="1"/>
      <p:bldP spid="84" grpId="0" animBg="1"/>
      <p:bldP spid="85" grpId="0"/>
      <p:bldP spid="86" grpId="0"/>
      <p:bldP spid="87" grpId="0"/>
      <p:bldP spid="8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4"/>
          <p:cNvGrpSpPr/>
          <p:nvPr/>
        </p:nvGrpSpPr>
        <p:grpSpPr>
          <a:xfrm>
            <a:off x="3409890" y="1478237"/>
            <a:ext cx="2373726" cy="2373725"/>
            <a:chOff x="3409890" y="1364780"/>
            <a:chExt cx="2373726" cy="2373725"/>
          </a:xfrm>
        </p:grpSpPr>
        <p:sp>
          <p:nvSpPr>
            <p:cNvPr id="4" name="Freeform: Shape 2"/>
            <p:cNvSpPr>
              <a:spLocks/>
            </p:cNvSpPr>
            <p:nvPr/>
          </p:nvSpPr>
          <p:spPr bwMode="auto">
            <a:xfrm rot="18900000">
              <a:off x="4960656" y="2915545"/>
              <a:ext cx="822960" cy="822960"/>
            </a:xfrm>
            <a:custGeom>
              <a:avLst/>
              <a:gdLst>
                <a:gd name="T0" fmla="*/ 12 w 1087"/>
                <a:gd name="T1" fmla="*/ 520 h 1087"/>
                <a:gd name="T2" fmla="*/ 566 w 1087"/>
                <a:gd name="T3" fmla="*/ 13 h 1087"/>
                <a:gd name="T4" fmla="*/ 1074 w 1087"/>
                <a:gd name="T5" fmla="*/ 567 h 1087"/>
                <a:gd name="T6" fmla="*/ 520 w 1087"/>
                <a:gd name="T7" fmla="*/ 1074 h 1087"/>
                <a:gd name="T8" fmla="*/ 12 w 1087"/>
                <a:gd name="T9" fmla="*/ 520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7" h="1087">
                  <a:moveTo>
                    <a:pt x="12" y="520"/>
                  </a:moveTo>
                  <a:cubicBezTo>
                    <a:pt x="25" y="227"/>
                    <a:pt x="273" y="0"/>
                    <a:pt x="566" y="13"/>
                  </a:cubicBezTo>
                  <a:cubicBezTo>
                    <a:pt x="859" y="25"/>
                    <a:pt x="1087" y="273"/>
                    <a:pt x="1074" y="567"/>
                  </a:cubicBezTo>
                  <a:cubicBezTo>
                    <a:pt x="1061" y="860"/>
                    <a:pt x="813" y="1087"/>
                    <a:pt x="520" y="1074"/>
                  </a:cubicBezTo>
                  <a:cubicBezTo>
                    <a:pt x="227" y="1062"/>
                    <a:pt x="0" y="814"/>
                    <a:pt x="12" y="5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endParaRPr>
            </a:p>
          </p:txBody>
        </p:sp>
        <p:sp>
          <p:nvSpPr>
            <p:cNvPr id="5" name="Oval 3"/>
            <p:cNvSpPr>
              <a:spLocks/>
            </p:cNvSpPr>
            <p:nvPr/>
          </p:nvSpPr>
          <p:spPr bwMode="auto">
            <a:xfrm rot="18900000">
              <a:off x="4960656" y="1364780"/>
              <a:ext cx="822960" cy="8229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endParaRPr>
            </a:p>
          </p:txBody>
        </p:sp>
        <p:sp>
          <p:nvSpPr>
            <p:cNvPr id="6" name="Oval 4"/>
            <p:cNvSpPr>
              <a:spLocks/>
            </p:cNvSpPr>
            <p:nvPr/>
          </p:nvSpPr>
          <p:spPr bwMode="auto">
            <a:xfrm rot="18900000">
              <a:off x="3409890" y="2915545"/>
              <a:ext cx="822960" cy="82296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endParaRPr>
            </a:p>
          </p:txBody>
        </p:sp>
        <p:sp>
          <p:nvSpPr>
            <p:cNvPr id="7" name="Oval 5"/>
            <p:cNvSpPr>
              <a:spLocks/>
            </p:cNvSpPr>
            <p:nvPr/>
          </p:nvSpPr>
          <p:spPr bwMode="auto">
            <a:xfrm rot="18900000">
              <a:off x="3409890" y="1364780"/>
              <a:ext cx="822960" cy="8229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endParaRPr>
            </a:p>
          </p:txBody>
        </p:sp>
        <p:sp>
          <p:nvSpPr>
            <p:cNvPr id="8" name="Oval 6"/>
            <p:cNvSpPr/>
            <p:nvPr/>
          </p:nvSpPr>
          <p:spPr>
            <a:xfrm rot="18900000">
              <a:off x="4466991" y="2421880"/>
              <a:ext cx="259525" cy="259525"/>
            </a:xfrm>
            <a:prstGeom prst="ellipse">
              <a:avLst/>
            </a:prstGeom>
            <a:noFill/>
            <a:ln w="38100"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endParaRPr>
            </a:p>
          </p:txBody>
        </p:sp>
        <p:cxnSp>
          <p:nvCxnSpPr>
            <p:cNvPr id="9" name="Straight Connector 7"/>
            <p:cNvCxnSpPr>
              <a:stCxn id="8" idx="6"/>
              <a:endCxn id="5" idx="2"/>
            </p:cNvCxnSpPr>
            <p:nvPr/>
          </p:nvCxnSpPr>
          <p:spPr>
            <a:xfrm flipV="1">
              <a:off x="4688510" y="2067220"/>
              <a:ext cx="392666" cy="392667"/>
            </a:xfrm>
            <a:prstGeom prst="line">
              <a:avLst/>
            </a:prstGeom>
            <a:ln w="31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8"/>
            <p:cNvCxnSpPr>
              <a:stCxn id="8" idx="4"/>
              <a:endCxn id="4" idx="1"/>
            </p:cNvCxnSpPr>
            <p:nvPr/>
          </p:nvCxnSpPr>
          <p:spPr>
            <a:xfrm>
              <a:off x="4688510" y="2643398"/>
              <a:ext cx="411671" cy="387581"/>
            </a:xfrm>
            <a:prstGeom prst="line">
              <a:avLst/>
            </a:prstGeom>
            <a:ln w="31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9"/>
            <p:cNvCxnSpPr>
              <a:stCxn id="8" idx="2"/>
              <a:endCxn id="6" idx="6"/>
            </p:cNvCxnSpPr>
            <p:nvPr/>
          </p:nvCxnSpPr>
          <p:spPr>
            <a:xfrm flipH="1">
              <a:off x="4112331" y="2643399"/>
              <a:ext cx="392668" cy="392666"/>
            </a:xfrm>
            <a:prstGeom prst="line">
              <a:avLst/>
            </a:prstGeom>
            <a:ln w="31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0"/>
            <p:cNvCxnSpPr>
              <a:stCxn id="8" idx="0"/>
              <a:endCxn id="7" idx="4"/>
            </p:cNvCxnSpPr>
            <p:nvPr/>
          </p:nvCxnSpPr>
          <p:spPr>
            <a:xfrm flipH="1" flipV="1">
              <a:off x="4112331" y="2067220"/>
              <a:ext cx="392668" cy="392666"/>
            </a:xfrm>
            <a:prstGeom prst="line">
              <a:avLst/>
            </a:prstGeom>
            <a:ln w="31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Freeform: Shape 11"/>
            <p:cNvSpPr>
              <a:spLocks/>
            </p:cNvSpPr>
            <p:nvPr/>
          </p:nvSpPr>
          <p:spPr bwMode="auto">
            <a:xfrm>
              <a:off x="5211267" y="1616984"/>
              <a:ext cx="321738" cy="318553"/>
            </a:xfrm>
            <a:custGeom>
              <a:avLst/>
              <a:gdLst>
                <a:gd name="T0" fmla="*/ 112 w 176"/>
                <a:gd name="T1" fmla="*/ 118 h 174"/>
                <a:gd name="T2" fmla="*/ 120 w 176"/>
                <a:gd name="T3" fmla="*/ 102 h 174"/>
                <a:gd name="T4" fmla="*/ 64 w 176"/>
                <a:gd name="T5" fmla="*/ 94 h 174"/>
                <a:gd name="T6" fmla="*/ 56 w 176"/>
                <a:gd name="T7" fmla="*/ 110 h 174"/>
                <a:gd name="T8" fmla="*/ 64 w 176"/>
                <a:gd name="T9" fmla="*/ 102 h 174"/>
                <a:gd name="T10" fmla="*/ 112 w 176"/>
                <a:gd name="T11" fmla="*/ 110 h 174"/>
                <a:gd name="T12" fmla="*/ 64 w 176"/>
                <a:gd name="T13" fmla="*/ 102 h 174"/>
                <a:gd name="T14" fmla="*/ 152 w 176"/>
                <a:gd name="T15" fmla="*/ 46 h 174"/>
                <a:gd name="T16" fmla="*/ 128 w 176"/>
                <a:gd name="T17" fmla="*/ 17 h 174"/>
                <a:gd name="T18" fmla="*/ 70 w 176"/>
                <a:gd name="T19" fmla="*/ 4 h 174"/>
                <a:gd name="T20" fmla="*/ 28 w 176"/>
                <a:gd name="T21" fmla="*/ 46 h 174"/>
                <a:gd name="T22" fmla="*/ 0 w 176"/>
                <a:gd name="T23" fmla="*/ 54 h 174"/>
                <a:gd name="T24" fmla="*/ 8 w 176"/>
                <a:gd name="T25" fmla="*/ 78 h 174"/>
                <a:gd name="T26" fmla="*/ 16 w 176"/>
                <a:gd name="T27" fmla="*/ 166 h 174"/>
                <a:gd name="T28" fmla="*/ 152 w 176"/>
                <a:gd name="T29" fmla="*/ 174 h 174"/>
                <a:gd name="T30" fmla="*/ 160 w 176"/>
                <a:gd name="T31" fmla="*/ 78 h 174"/>
                <a:gd name="T32" fmla="*/ 176 w 176"/>
                <a:gd name="T33" fmla="*/ 70 h 174"/>
                <a:gd name="T34" fmla="*/ 168 w 176"/>
                <a:gd name="T35" fmla="*/ 46 h 174"/>
                <a:gd name="T36" fmla="*/ 140 w 176"/>
                <a:gd name="T37" fmla="*/ 30 h 174"/>
                <a:gd name="T38" fmla="*/ 143 w 176"/>
                <a:gd name="T39" fmla="*/ 46 h 174"/>
                <a:gd name="T40" fmla="*/ 134 w 176"/>
                <a:gd name="T41" fmla="*/ 40 h 174"/>
                <a:gd name="T42" fmla="*/ 124 w 176"/>
                <a:gd name="T43" fmla="*/ 34 h 174"/>
                <a:gd name="T44" fmla="*/ 115 w 176"/>
                <a:gd name="T45" fmla="*/ 30 h 174"/>
                <a:gd name="T46" fmla="*/ 130 w 176"/>
                <a:gd name="T47" fmla="*/ 24 h 174"/>
                <a:gd name="T48" fmla="*/ 74 w 176"/>
                <a:gd name="T49" fmla="*/ 46 h 174"/>
                <a:gd name="T50" fmla="*/ 127 w 176"/>
                <a:gd name="T51" fmla="*/ 46 h 174"/>
                <a:gd name="T52" fmla="*/ 66 w 176"/>
                <a:gd name="T53" fmla="*/ 11 h 174"/>
                <a:gd name="T54" fmla="*/ 65 w 176"/>
                <a:gd name="T55" fmla="*/ 46 h 174"/>
                <a:gd name="T56" fmla="*/ 46 w 176"/>
                <a:gd name="T57" fmla="*/ 46 h 174"/>
                <a:gd name="T58" fmla="*/ 37 w 176"/>
                <a:gd name="T59" fmla="*/ 46 h 174"/>
                <a:gd name="T60" fmla="*/ 152 w 176"/>
                <a:gd name="T61" fmla="*/ 166 h 174"/>
                <a:gd name="T62" fmla="*/ 24 w 176"/>
                <a:gd name="T63" fmla="*/ 78 h 174"/>
                <a:gd name="T64" fmla="*/ 152 w 176"/>
                <a:gd name="T65" fmla="*/ 166 h 174"/>
                <a:gd name="T66" fmla="*/ 8 w 176"/>
                <a:gd name="T67" fmla="*/ 70 h 174"/>
                <a:gd name="T68" fmla="*/ 168 w 176"/>
                <a:gd name="T69" fmla="*/ 54 h 174"/>
                <a:gd name="T70" fmla="*/ 69 w 176"/>
                <a:gd name="T71" fmla="*/ 22 h 174"/>
                <a:gd name="T72" fmla="*/ 58 w 176"/>
                <a:gd name="T73" fmla="*/ 25 h 174"/>
                <a:gd name="T74" fmla="*/ 69 w 176"/>
                <a:gd name="T75" fmla="*/ 22 h 174"/>
                <a:gd name="T76" fmla="*/ 54 w 176"/>
                <a:gd name="T77" fmla="*/ 32 h 174"/>
                <a:gd name="T78" fmla="*/ 57 w 176"/>
                <a:gd name="T79" fmla="*/ 43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6" h="174">
                  <a:moveTo>
                    <a:pt x="64" y="118"/>
                  </a:moveTo>
                  <a:cubicBezTo>
                    <a:pt x="112" y="118"/>
                    <a:pt x="112" y="118"/>
                    <a:pt x="112" y="118"/>
                  </a:cubicBezTo>
                  <a:cubicBezTo>
                    <a:pt x="116" y="118"/>
                    <a:pt x="120" y="114"/>
                    <a:pt x="120" y="110"/>
                  </a:cubicBezTo>
                  <a:cubicBezTo>
                    <a:pt x="120" y="102"/>
                    <a:pt x="120" y="102"/>
                    <a:pt x="120" y="102"/>
                  </a:cubicBezTo>
                  <a:cubicBezTo>
                    <a:pt x="120" y="98"/>
                    <a:pt x="116" y="94"/>
                    <a:pt x="112" y="94"/>
                  </a:cubicBezTo>
                  <a:cubicBezTo>
                    <a:pt x="64" y="94"/>
                    <a:pt x="64" y="94"/>
                    <a:pt x="64" y="94"/>
                  </a:cubicBezTo>
                  <a:cubicBezTo>
                    <a:pt x="60" y="94"/>
                    <a:pt x="56" y="98"/>
                    <a:pt x="56" y="102"/>
                  </a:cubicBezTo>
                  <a:cubicBezTo>
                    <a:pt x="56" y="110"/>
                    <a:pt x="56" y="110"/>
                    <a:pt x="56" y="110"/>
                  </a:cubicBezTo>
                  <a:cubicBezTo>
                    <a:pt x="56" y="114"/>
                    <a:pt x="60" y="118"/>
                    <a:pt x="64" y="118"/>
                  </a:cubicBezTo>
                  <a:moveTo>
                    <a:pt x="64" y="102"/>
                  </a:moveTo>
                  <a:cubicBezTo>
                    <a:pt x="112" y="102"/>
                    <a:pt x="112" y="102"/>
                    <a:pt x="112" y="102"/>
                  </a:cubicBezTo>
                  <a:cubicBezTo>
                    <a:pt x="112" y="110"/>
                    <a:pt x="112" y="110"/>
                    <a:pt x="112" y="110"/>
                  </a:cubicBezTo>
                  <a:cubicBezTo>
                    <a:pt x="64" y="110"/>
                    <a:pt x="64" y="110"/>
                    <a:pt x="64" y="110"/>
                  </a:cubicBezTo>
                  <a:lnTo>
                    <a:pt x="64" y="102"/>
                  </a:lnTo>
                  <a:close/>
                  <a:moveTo>
                    <a:pt x="168" y="46"/>
                  </a:moveTo>
                  <a:cubicBezTo>
                    <a:pt x="152" y="46"/>
                    <a:pt x="152" y="46"/>
                    <a:pt x="152" y="46"/>
                  </a:cubicBezTo>
                  <a:cubicBezTo>
                    <a:pt x="147" y="28"/>
                    <a:pt x="147" y="28"/>
                    <a:pt x="147" y="28"/>
                  </a:cubicBezTo>
                  <a:cubicBezTo>
                    <a:pt x="145" y="19"/>
                    <a:pt x="136" y="14"/>
                    <a:pt x="128" y="17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63" y="0"/>
                    <a:pt x="53" y="2"/>
                    <a:pt x="49" y="10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4" y="46"/>
                    <a:pt x="0" y="50"/>
                    <a:pt x="0" y="54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4"/>
                    <a:pt x="4" y="78"/>
                    <a:pt x="8" y="78"/>
                  </a:cubicBezTo>
                  <a:cubicBezTo>
                    <a:pt x="16" y="78"/>
                    <a:pt x="16" y="78"/>
                    <a:pt x="16" y="78"/>
                  </a:cubicBezTo>
                  <a:cubicBezTo>
                    <a:pt x="16" y="166"/>
                    <a:pt x="16" y="166"/>
                    <a:pt x="16" y="166"/>
                  </a:cubicBezTo>
                  <a:cubicBezTo>
                    <a:pt x="16" y="170"/>
                    <a:pt x="20" y="174"/>
                    <a:pt x="24" y="174"/>
                  </a:cubicBezTo>
                  <a:cubicBezTo>
                    <a:pt x="152" y="174"/>
                    <a:pt x="152" y="174"/>
                    <a:pt x="152" y="174"/>
                  </a:cubicBezTo>
                  <a:cubicBezTo>
                    <a:pt x="156" y="174"/>
                    <a:pt x="160" y="170"/>
                    <a:pt x="160" y="166"/>
                  </a:cubicBezTo>
                  <a:cubicBezTo>
                    <a:pt x="160" y="78"/>
                    <a:pt x="160" y="78"/>
                    <a:pt x="160" y="78"/>
                  </a:cubicBezTo>
                  <a:cubicBezTo>
                    <a:pt x="168" y="78"/>
                    <a:pt x="168" y="78"/>
                    <a:pt x="168" y="78"/>
                  </a:cubicBezTo>
                  <a:cubicBezTo>
                    <a:pt x="172" y="78"/>
                    <a:pt x="176" y="74"/>
                    <a:pt x="176" y="70"/>
                  </a:cubicBezTo>
                  <a:cubicBezTo>
                    <a:pt x="176" y="54"/>
                    <a:pt x="176" y="54"/>
                    <a:pt x="176" y="54"/>
                  </a:cubicBezTo>
                  <a:cubicBezTo>
                    <a:pt x="176" y="50"/>
                    <a:pt x="172" y="46"/>
                    <a:pt x="168" y="46"/>
                  </a:cubicBezTo>
                  <a:moveTo>
                    <a:pt x="130" y="24"/>
                  </a:moveTo>
                  <a:cubicBezTo>
                    <a:pt x="134" y="23"/>
                    <a:pt x="138" y="26"/>
                    <a:pt x="140" y="30"/>
                  </a:cubicBezTo>
                  <a:cubicBezTo>
                    <a:pt x="144" y="46"/>
                    <a:pt x="144" y="46"/>
                    <a:pt x="144" y="46"/>
                  </a:cubicBezTo>
                  <a:cubicBezTo>
                    <a:pt x="143" y="46"/>
                    <a:pt x="143" y="46"/>
                    <a:pt x="143" y="46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4" y="40"/>
                    <a:pt x="134" y="40"/>
                    <a:pt x="134" y="40"/>
                  </a:cubicBezTo>
                  <a:cubicBezTo>
                    <a:pt x="132" y="32"/>
                    <a:pt x="132" y="32"/>
                    <a:pt x="132" y="32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15" y="30"/>
                    <a:pt x="115" y="30"/>
                    <a:pt x="115" y="30"/>
                  </a:cubicBezTo>
                  <a:cubicBezTo>
                    <a:pt x="114" y="28"/>
                    <a:pt x="114" y="28"/>
                    <a:pt x="114" y="28"/>
                  </a:cubicBezTo>
                  <a:lnTo>
                    <a:pt x="130" y="24"/>
                  </a:lnTo>
                  <a:close/>
                  <a:moveTo>
                    <a:pt x="127" y="46"/>
                  </a:moveTo>
                  <a:cubicBezTo>
                    <a:pt x="74" y="46"/>
                    <a:pt x="74" y="46"/>
                    <a:pt x="74" y="46"/>
                  </a:cubicBezTo>
                  <a:cubicBezTo>
                    <a:pt x="87" y="23"/>
                    <a:pt x="87" y="23"/>
                    <a:pt x="87" y="23"/>
                  </a:cubicBezTo>
                  <a:lnTo>
                    <a:pt x="127" y="46"/>
                  </a:lnTo>
                  <a:close/>
                  <a:moveTo>
                    <a:pt x="56" y="14"/>
                  </a:moveTo>
                  <a:cubicBezTo>
                    <a:pt x="58" y="10"/>
                    <a:pt x="63" y="9"/>
                    <a:pt x="66" y="11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65" y="46"/>
                    <a:pt x="65" y="46"/>
                    <a:pt x="65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37" y="46"/>
                    <a:pt x="37" y="46"/>
                    <a:pt x="37" y="46"/>
                  </a:cubicBezTo>
                  <a:lnTo>
                    <a:pt x="56" y="14"/>
                  </a:lnTo>
                  <a:close/>
                  <a:moveTo>
                    <a:pt x="152" y="166"/>
                  </a:moveTo>
                  <a:cubicBezTo>
                    <a:pt x="24" y="166"/>
                    <a:pt x="24" y="166"/>
                    <a:pt x="24" y="166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152" y="78"/>
                    <a:pt x="152" y="78"/>
                    <a:pt x="152" y="78"/>
                  </a:cubicBezTo>
                  <a:lnTo>
                    <a:pt x="152" y="166"/>
                  </a:lnTo>
                  <a:close/>
                  <a:moveTo>
                    <a:pt x="168" y="70"/>
                  </a:moveTo>
                  <a:cubicBezTo>
                    <a:pt x="8" y="70"/>
                    <a:pt x="8" y="70"/>
                    <a:pt x="8" y="70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168" y="54"/>
                    <a:pt x="168" y="54"/>
                    <a:pt x="168" y="54"/>
                  </a:cubicBezTo>
                  <a:lnTo>
                    <a:pt x="168" y="70"/>
                  </a:lnTo>
                  <a:close/>
                  <a:moveTo>
                    <a:pt x="69" y="22"/>
                  </a:moveTo>
                  <a:cubicBezTo>
                    <a:pt x="62" y="18"/>
                    <a:pt x="62" y="18"/>
                    <a:pt x="62" y="18"/>
                  </a:cubicBezTo>
                  <a:cubicBezTo>
                    <a:pt x="58" y="25"/>
                    <a:pt x="58" y="25"/>
                    <a:pt x="58" y="25"/>
                  </a:cubicBezTo>
                  <a:cubicBezTo>
                    <a:pt x="65" y="29"/>
                    <a:pt x="65" y="29"/>
                    <a:pt x="65" y="29"/>
                  </a:cubicBezTo>
                  <a:lnTo>
                    <a:pt x="69" y="22"/>
                  </a:lnTo>
                  <a:close/>
                  <a:moveTo>
                    <a:pt x="61" y="36"/>
                  </a:moveTo>
                  <a:cubicBezTo>
                    <a:pt x="54" y="32"/>
                    <a:pt x="54" y="32"/>
                    <a:pt x="54" y="32"/>
                  </a:cubicBezTo>
                  <a:cubicBezTo>
                    <a:pt x="50" y="39"/>
                    <a:pt x="50" y="39"/>
                    <a:pt x="50" y="39"/>
                  </a:cubicBezTo>
                  <a:cubicBezTo>
                    <a:pt x="57" y="43"/>
                    <a:pt x="57" y="43"/>
                    <a:pt x="57" y="43"/>
                  </a:cubicBezTo>
                  <a:lnTo>
                    <a:pt x="61" y="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endParaRPr>
            </a:p>
          </p:txBody>
        </p:sp>
        <p:sp>
          <p:nvSpPr>
            <p:cNvPr id="14" name="Freeform: Shape 12"/>
            <p:cNvSpPr>
              <a:spLocks/>
            </p:cNvSpPr>
            <p:nvPr/>
          </p:nvSpPr>
          <p:spPr bwMode="auto">
            <a:xfrm>
              <a:off x="3689967" y="1615391"/>
              <a:ext cx="262806" cy="321738"/>
            </a:xfrm>
            <a:custGeom>
              <a:avLst/>
              <a:gdLst>
                <a:gd name="T0" fmla="*/ 48 w 144"/>
                <a:gd name="T1" fmla="*/ 0 h 176"/>
                <a:gd name="T2" fmla="*/ 32 w 144"/>
                <a:gd name="T3" fmla="*/ 20 h 176"/>
                <a:gd name="T4" fmla="*/ 40 w 144"/>
                <a:gd name="T5" fmla="*/ 20 h 176"/>
                <a:gd name="T6" fmla="*/ 48 w 144"/>
                <a:gd name="T7" fmla="*/ 8 h 176"/>
                <a:gd name="T8" fmla="*/ 136 w 144"/>
                <a:gd name="T9" fmla="*/ 16 h 176"/>
                <a:gd name="T10" fmla="*/ 128 w 144"/>
                <a:gd name="T11" fmla="*/ 136 h 176"/>
                <a:gd name="T12" fmla="*/ 120 w 144"/>
                <a:gd name="T13" fmla="*/ 140 h 176"/>
                <a:gd name="T14" fmla="*/ 128 w 144"/>
                <a:gd name="T15" fmla="*/ 144 h 176"/>
                <a:gd name="T16" fmla="*/ 144 w 144"/>
                <a:gd name="T17" fmla="*/ 16 h 176"/>
                <a:gd name="T18" fmla="*/ 44 w 144"/>
                <a:gd name="T19" fmla="*/ 128 h 176"/>
                <a:gd name="T20" fmla="*/ 24 w 144"/>
                <a:gd name="T21" fmla="*/ 132 h 176"/>
                <a:gd name="T22" fmla="*/ 44 w 144"/>
                <a:gd name="T23" fmla="*/ 136 h 176"/>
                <a:gd name="T24" fmla="*/ 44 w 144"/>
                <a:gd name="T25" fmla="*/ 128 h 176"/>
                <a:gd name="T26" fmla="*/ 28 w 144"/>
                <a:gd name="T27" fmla="*/ 144 h 176"/>
                <a:gd name="T28" fmla="*/ 28 w 144"/>
                <a:gd name="T29" fmla="*/ 152 h 176"/>
                <a:gd name="T30" fmla="*/ 40 w 144"/>
                <a:gd name="T31" fmla="*/ 148 h 176"/>
                <a:gd name="T32" fmla="*/ 96 w 144"/>
                <a:gd name="T33" fmla="*/ 32 h 176"/>
                <a:gd name="T34" fmla="*/ 0 w 144"/>
                <a:gd name="T35" fmla="*/ 48 h 176"/>
                <a:gd name="T36" fmla="*/ 16 w 144"/>
                <a:gd name="T37" fmla="*/ 176 h 176"/>
                <a:gd name="T38" fmla="*/ 112 w 144"/>
                <a:gd name="T39" fmla="*/ 160 h 176"/>
                <a:gd name="T40" fmla="*/ 96 w 144"/>
                <a:gd name="T41" fmla="*/ 32 h 176"/>
                <a:gd name="T42" fmla="*/ 96 w 144"/>
                <a:gd name="T43" fmla="*/ 168 h 176"/>
                <a:gd name="T44" fmla="*/ 8 w 144"/>
                <a:gd name="T45" fmla="*/ 160 h 176"/>
                <a:gd name="T46" fmla="*/ 45 w 144"/>
                <a:gd name="T47" fmla="*/ 72 h 176"/>
                <a:gd name="T48" fmla="*/ 67 w 144"/>
                <a:gd name="T49" fmla="*/ 72 h 176"/>
                <a:gd name="T50" fmla="*/ 104 w 144"/>
                <a:gd name="T51" fmla="*/ 160 h 176"/>
                <a:gd name="T52" fmla="*/ 56 w 144"/>
                <a:gd name="T53" fmla="*/ 64 h 176"/>
                <a:gd name="T54" fmla="*/ 56 w 144"/>
                <a:gd name="T55" fmla="*/ 72 h 176"/>
                <a:gd name="T56" fmla="*/ 104 w 144"/>
                <a:gd name="T57" fmla="*/ 50 h 176"/>
                <a:gd name="T58" fmla="*/ 56 w 144"/>
                <a:gd name="T59" fmla="*/ 56 h 176"/>
                <a:gd name="T60" fmla="*/ 8 w 144"/>
                <a:gd name="T61" fmla="*/ 50 h 176"/>
                <a:gd name="T62" fmla="*/ 16 w 144"/>
                <a:gd name="T63" fmla="*/ 40 h 176"/>
                <a:gd name="T64" fmla="*/ 104 w 144"/>
                <a:gd name="T65" fmla="*/ 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4" h="176">
                  <a:moveTo>
                    <a:pt x="128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39" y="0"/>
                    <a:pt x="32" y="7"/>
                    <a:pt x="32" y="16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2"/>
                    <a:pt x="34" y="24"/>
                    <a:pt x="36" y="24"/>
                  </a:cubicBezTo>
                  <a:cubicBezTo>
                    <a:pt x="38" y="24"/>
                    <a:pt x="40" y="22"/>
                    <a:pt x="40" y="20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2"/>
                    <a:pt x="44" y="8"/>
                    <a:pt x="48" y="8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32" y="8"/>
                    <a:pt x="136" y="12"/>
                    <a:pt x="136" y="16"/>
                  </a:cubicBezTo>
                  <a:cubicBezTo>
                    <a:pt x="136" y="128"/>
                    <a:pt x="136" y="128"/>
                    <a:pt x="136" y="128"/>
                  </a:cubicBezTo>
                  <a:cubicBezTo>
                    <a:pt x="136" y="132"/>
                    <a:pt x="132" y="136"/>
                    <a:pt x="128" y="136"/>
                  </a:cubicBezTo>
                  <a:cubicBezTo>
                    <a:pt x="124" y="136"/>
                    <a:pt x="124" y="136"/>
                    <a:pt x="124" y="136"/>
                  </a:cubicBezTo>
                  <a:cubicBezTo>
                    <a:pt x="122" y="136"/>
                    <a:pt x="120" y="138"/>
                    <a:pt x="120" y="140"/>
                  </a:cubicBezTo>
                  <a:cubicBezTo>
                    <a:pt x="120" y="142"/>
                    <a:pt x="122" y="144"/>
                    <a:pt x="124" y="144"/>
                  </a:cubicBezTo>
                  <a:cubicBezTo>
                    <a:pt x="128" y="144"/>
                    <a:pt x="128" y="144"/>
                    <a:pt x="128" y="144"/>
                  </a:cubicBezTo>
                  <a:cubicBezTo>
                    <a:pt x="137" y="144"/>
                    <a:pt x="144" y="137"/>
                    <a:pt x="144" y="128"/>
                  </a:cubicBezTo>
                  <a:cubicBezTo>
                    <a:pt x="144" y="16"/>
                    <a:pt x="144" y="16"/>
                    <a:pt x="144" y="16"/>
                  </a:cubicBezTo>
                  <a:cubicBezTo>
                    <a:pt x="144" y="7"/>
                    <a:pt x="137" y="0"/>
                    <a:pt x="128" y="0"/>
                  </a:cubicBezTo>
                  <a:moveTo>
                    <a:pt x="44" y="128"/>
                  </a:moveTo>
                  <a:cubicBezTo>
                    <a:pt x="28" y="128"/>
                    <a:pt x="28" y="128"/>
                    <a:pt x="28" y="128"/>
                  </a:cubicBezTo>
                  <a:cubicBezTo>
                    <a:pt x="26" y="128"/>
                    <a:pt x="24" y="130"/>
                    <a:pt x="24" y="132"/>
                  </a:cubicBezTo>
                  <a:cubicBezTo>
                    <a:pt x="24" y="134"/>
                    <a:pt x="26" y="136"/>
                    <a:pt x="28" y="136"/>
                  </a:cubicBezTo>
                  <a:cubicBezTo>
                    <a:pt x="44" y="136"/>
                    <a:pt x="44" y="136"/>
                    <a:pt x="44" y="136"/>
                  </a:cubicBezTo>
                  <a:cubicBezTo>
                    <a:pt x="46" y="136"/>
                    <a:pt x="48" y="134"/>
                    <a:pt x="48" y="132"/>
                  </a:cubicBezTo>
                  <a:cubicBezTo>
                    <a:pt x="48" y="130"/>
                    <a:pt x="46" y="128"/>
                    <a:pt x="44" y="128"/>
                  </a:cubicBezTo>
                  <a:moveTo>
                    <a:pt x="36" y="144"/>
                  </a:moveTo>
                  <a:cubicBezTo>
                    <a:pt x="28" y="144"/>
                    <a:pt x="28" y="144"/>
                    <a:pt x="28" y="144"/>
                  </a:cubicBezTo>
                  <a:cubicBezTo>
                    <a:pt x="26" y="144"/>
                    <a:pt x="24" y="146"/>
                    <a:pt x="24" y="148"/>
                  </a:cubicBezTo>
                  <a:cubicBezTo>
                    <a:pt x="24" y="150"/>
                    <a:pt x="26" y="152"/>
                    <a:pt x="28" y="152"/>
                  </a:cubicBezTo>
                  <a:cubicBezTo>
                    <a:pt x="36" y="152"/>
                    <a:pt x="36" y="152"/>
                    <a:pt x="36" y="152"/>
                  </a:cubicBezTo>
                  <a:cubicBezTo>
                    <a:pt x="38" y="152"/>
                    <a:pt x="40" y="150"/>
                    <a:pt x="40" y="148"/>
                  </a:cubicBezTo>
                  <a:cubicBezTo>
                    <a:pt x="40" y="146"/>
                    <a:pt x="38" y="144"/>
                    <a:pt x="36" y="144"/>
                  </a:cubicBezTo>
                  <a:moveTo>
                    <a:pt x="96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39"/>
                    <a:pt x="0" y="48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9"/>
                    <a:pt x="7" y="176"/>
                    <a:pt x="16" y="176"/>
                  </a:cubicBezTo>
                  <a:cubicBezTo>
                    <a:pt x="96" y="176"/>
                    <a:pt x="96" y="176"/>
                    <a:pt x="96" y="176"/>
                  </a:cubicBezTo>
                  <a:cubicBezTo>
                    <a:pt x="105" y="176"/>
                    <a:pt x="112" y="169"/>
                    <a:pt x="112" y="160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2" y="39"/>
                    <a:pt x="105" y="32"/>
                    <a:pt x="96" y="32"/>
                  </a:cubicBezTo>
                  <a:moveTo>
                    <a:pt x="104" y="160"/>
                  </a:moveTo>
                  <a:cubicBezTo>
                    <a:pt x="104" y="164"/>
                    <a:pt x="100" y="168"/>
                    <a:pt x="96" y="168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2" y="168"/>
                    <a:pt x="8" y="164"/>
                    <a:pt x="8" y="1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8" y="67"/>
                    <a:pt x="29" y="71"/>
                    <a:pt x="45" y="72"/>
                  </a:cubicBezTo>
                  <a:cubicBezTo>
                    <a:pt x="46" y="76"/>
                    <a:pt x="51" y="80"/>
                    <a:pt x="56" y="80"/>
                  </a:cubicBezTo>
                  <a:cubicBezTo>
                    <a:pt x="61" y="80"/>
                    <a:pt x="66" y="76"/>
                    <a:pt x="67" y="72"/>
                  </a:cubicBezTo>
                  <a:cubicBezTo>
                    <a:pt x="83" y="71"/>
                    <a:pt x="94" y="67"/>
                    <a:pt x="104" y="60"/>
                  </a:cubicBezTo>
                  <a:lnTo>
                    <a:pt x="104" y="160"/>
                  </a:lnTo>
                  <a:close/>
                  <a:moveTo>
                    <a:pt x="52" y="68"/>
                  </a:moveTo>
                  <a:cubicBezTo>
                    <a:pt x="52" y="66"/>
                    <a:pt x="54" y="64"/>
                    <a:pt x="56" y="64"/>
                  </a:cubicBezTo>
                  <a:cubicBezTo>
                    <a:pt x="58" y="64"/>
                    <a:pt x="60" y="66"/>
                    <a:pt x="60" y="68"/>
                  </a:cubicBezTo>
                  <a:cubicBezTo>
                    <a:pt x="60" y="70"/>
                    <a:pt x="58" y="72"/>
                    <a:pt x="56" y="72"/>
                  </a:cubicBezTo>
                  <a:cubicBezTo>
                    <a:pt x="54" y="72"/>
                    <a:pt x="52" y="70"/>
                    <a:pt x="52" y="68"/>
                  </a:cubicBezTo>
                  <a:moveTo>
                    <a:pt x="104" y="50"/>
                  </a:moveTo>
                  <a:cubicBezTo>
                    <a:pt x="96" y="58"/>
                    <a:pt x="85" y="62"/>
                    <a:pt x="67" y="64"/>
                  </a:cubicBezTo>
                  <a:cubicBezTo>
                    <a:pt x="65" y="59"/>
                    <a:pt x="61" y="56"/>
                    <a:pt x="56" y="56"/>
                  </a:cubicBezTo>
                  <a:cubicBezTo>
                    <a:pt x="51" y="56"/>
                    <a:pt x="47" y="59"/>
                    <a:pt x="45" y="64"/>
                  </a:cubicBezTo>
                  <a:cubicBezTo>
                    <a:pt x="27" y="62"/>
                    <a:pt x="16" y="58"/>
                    <a:pt x="8" y="50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44"/>
                    <a:pt x="12" y="40"/>
                    <a:pt x="16" y="40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100" y="40"/>
                    <a:pt x="104" y="44"/>
                    <a:pt x="104" y="48"/>
                  </a:cubicBezTo>
                  <a:lnTo>
                    <a:pt x="104" y="5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endParaRPr>
            </a:p>
          </p:txBody>
        </p:sp>
        <p:sp>
          <p:nvSpPr>
            <p:cNvPr id="15" name="Freeform: Shape 13"/>
            <p:cNvSpPr>
              <a:spLocks/>
            </p:cNvSpPr>
            <p:nvPr/>
          </p:nvSpPr>
          <p:spPr bwMode="auto">
            <a:xfrm>
              <a:off x="3660501" y="3195622"/>
              <a:ext cx="321738" cy="262806"/>
            </a:xfrm>
            <a:custGeom>
              <a:avLst/>
              <a:gdLst>
                <a:gd name="T0" fmla="*/ 116 w 176"/>
                <a:gd name="T1" fmla="*/ 32 h 144"/>
                <a:gd name="T2" fmla="*/ 116 w 176"/>
                <a:gd name="T3" fmla="*/ 24 h 144"/>
                <a:gd name="T4" fmla="*/ 80 w 176"/>
                <a:gd name="T5" fmla="*/ 28 h 144"/>
                <a:gd name="T6" fmla="*/ 132 w 176"/>
                <a:gd name="T7" fmla="*/ 32 h 144"/>
                <a:gd name="T8" fmla="*/ 132 w 176"/>
                <a:gd name="T9" fmla="*/ 24 h 144"/>
                <a:gd name="T10" fmla="*/ 132 w 176"/>
                <a:gd name="T11" fmla="*/ 32 h 144"/>
                <a:gd name="T12" fmla="*/ 152 w 176"/>
                <a:gd name="T13" fmla="*/ 28 h 144"/>
                <a:gd name="T14" fmla="*/ 144 w 176"/>
                <a:gd name="T15" fmla="*/ 28 h 144"/>
                <a:gd name="T16" fmla="*/ 148 w 176"/>
                <a:gd name="T17" fmla="*/ 64 h 144"/>
                <a:gd name="T18" fmla="*/ 112 w 176"/>
                <a:gd name="T19" fmla="*/ 68 h 144"/>
                <a:gd name="T20" fmla="*/ 148 w 176"/>
                <a:gd name="T21" fmla="*/ 72 h 144"/>
                <a:gd name="T22" fmla="*/ 148 w 176"/>
                <a:gd name="T23" fmla="*/ 64 h 144"/>
                <a:gd name="T24" fmla="*/ 116 w 176"/>
                <a:gd name="T25" fmla="*/ 80 h 144"/>
                <a:gd name="T26" fmla="*/ 116 w 176"/>
                <a:gd name="T27" fmla="*/ 88 h 144"/>
                <a:gd name="T28" fmla="*/ 152 w 176"/>
                <a:gd name="T29" fmla="*/ 84 h 144"/>
                <a:gd name="T30" fmla="*/ 148 w 176"/>
                <a:gd name="T31" fmla="*/ 48 h 144"/>
                <a:gd name="T32" fmla="*/ 112 w 176"/>
                <a:gd name="T33" fmla="*/ 52 h 144"/>
                <a:gd name="T34" fmla="*/ 148 w 176"/>
                <a:gd name="T35" fmla="*/ 56 h 144"/>
                <a:gd name="T36" fmla="*/ 148 w 176"/>
                <a:gd name="T37" fmla="*/ 48 h 144"/>
                <a:gd name="T38" fmla="*/ 72 w 176"/>
                <a:gd name="T39" fmla="*/ 28 h 144"/>
                <a:gd name="T40" fmla="*/ 64 w 176"/>
                <a:gd name="T41" fmla="*/ 28 h 144"/>
                <a:gd name="T42" fmla="*/ 52 w 176"/>
                <a:gd name="T43" fmla="*/ 104 h 144"/>
                <a:gd name="T44" fmla="*/ 152 w 176"/>
                <a:gd name="T45" fmla="*/ 100 h 144"/>
                <a:gd name="T46" fmla="*/ 52 w 176"/>
                <a:gd name="T47" fmla="*/ 96 h 144"/>
                <a:gd name="T48" fmla="*/ 52 w 176"/>
                <a:gd name="T49" fmla="*/ 104 h 144"/>
                <a:gd name="T50" fmla="*/ 148 w 176"/>
                <a:gd name="T51" fmla="*/ 120 h 144"/>
                <a:gd name="T52" fmla="*/ 148 w 176"/>
                <a:gd name="T53" fmla="*/ 112 h 144"/>
                <a:gd name="T54" fmla="*/ 48 w 176"/>
                <a:gd name="T55" fmla="*/ 116 h 144"/>
                <a:gd name="T56" fmla="*/ 168 w 176"/>
                <a:gd name="T57" fmla="*/ 0 h 144"/>
                <a:gd name="T58" fmla="*/ 24 w 176"/>
                <a:gd name="T59" fmla="*/ 8 h 144"/>
                <a:gd name="T60" fmla="*/ 8 w 176"/>
                <a:gd name="T61" fmla="*/ 24 h 144"/>
                <a:gd name="T62" fmla="*/ 0 w 176"/>
                <a:gd name="T63" fmla="*/ 120 h 144"/>
                <a:gd name="T64" fmla="*/ 168 w 176"/>
                <a:gd name="T65" fmla="*/ 144 h 144"/>
                <a:gd name="T66" fmla="*/ 176 w 176"/>
                <a:gd name="T67" fmla="*/ 8 h 144"/>
                <a:gd name="T68" fmla="*/ 168 w 176"/>
                <a:gd name="T69" fmla="*/ 136 h 144"/>
                <a:gd name="T70" fmla="*/ 8 w 176"/>
                <a:gd name="T71" fmla="*/ 120 h 144"/>
                <a:gd name="T72" fmla="*/ 24 w 176"/>
                <a:gd name="T73" fmla="*/ 32 h 144"/>
                <a:gd name="T74" fmla="*/ 28 w 176"/>
                <a:gd name="T75" fmla="*/ 120 h 144"/>
                <a:gd name="T76" fmla="*/ 32 w 176"/>
                <a:gd name="T77" fmla="*/ 8 h 144"/>
                <a:gd name="T78" fmla="*/ 168 w 176"/>
                <a:gd name="T79" fmla="*/ 136 h 144"/>
                <a:gd name="T80" fmla="*/ 56 w 176"/>
                <a:gd name="T81" fmla="*/ 28 h 144"/>
                <a:gd name="T82" fmla="*/ 48 w 176"/>
                <a:gd name="T83" fmla="*/ 28 h 144"/>
                <a:gd name="T84" fmla="*/ 52 w 176"/>
                <a:gd name="T85" fmla="*/ 88 h 144"/>
                <a:gd name="T86" fmla="*/ 96 w 176"/>
                <a:gd name="T87" fmla="*/ 84 h 144"/>
                <a:gd name="T88" fmla="*/ 92 w 176"/>
                <a:gd name="T89" fmla="*/ 48 h 144"/>
                <a:gd name="T90" fmla="*/ 48 w 176"/>
                <a:gd name="T91" fmla="*/ 52 h 144"/>
                <a:gd name="T92" fmla="*/ 52 w 176"/>
                <a:gd name="T93" fmla="*/ 88 h 144"/>
                <a:gd name="T94" fmla="*/ 88 w 176"/>
                <a:gd name="T95" fmla="*/ 56 h 144"/>
                <a:gd name="T96" fmla="*/ 56 w 176"/>
                <a:gd name="T97" fmla="*/ 8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6" h="144">
                  <a:moveTo>
                    <a:pt x="84" y="32"/>
                  </a:moveTo>
                  <a:cubicBezTo>
                    <a:pt x="116" y="32"/>
                    <a:pt x="116" y="32"/>
                    <a:pt x="116" y="32"/>
                  </a:cubicBezTo>
                  <a:cubicBezTo>
                    <a:pt x="118" y="32"/>
                    <a:pt x="120" y="30"/>
                    <a:pt x="120" y="28"/>
                  </a:cubicBezTo>
                  <a:cubicBezTo>
                    <a:pt x="120" y="26"/>
                    <a:pt x="118" y="24"/>
                    <a:pt x="116" y="24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2" y="24"/>
                    <a:pt x="80" y="26"/>
                    <a:pt x="80" y="28"/>
                  </a:cubicBezTo>
                  <a:cubicBezTo>
                    <a:pt x="80" y="30"/>
                    <a:pt x="82" y="32"/>
                    <a:pt x="84" y="32"/>
                  </a:cubicBezTo>
                  <a:moveTo>
                    <a:pt x="132" y="32"/>
                  </a:moveTo>
                  <a:cubicBezTo>
                    <a:pt x="134" y="32"/>
                    <a:pt x="136" y="30"/>
                    <a:pt x="136" y="28"/>
                  </a:cubicBezTo>
                  <a:cubicBezTo>
                    <a:pt x="136" y="26"/>
                    <a:pt x="134" y="24"/>
                    <a:pt x="132" y="24"/>
                  </a:cubicBezTo>
                  <a:cubicBezTo>
                    <a:pt x="130" y="24"/>
                    <a:pt x="128" y="26"/>
                    <a:pt x="128" y="28"/>
                  </a:cubicBezTo>
                  <a:cubicBezTo>
                    <a:pt x="128" y="30"/>
                    <a:pt x="130" y="32"/>
                    <a:pt x="132" y="32"/>
                  </a:cubicBezTo>
                  <a:moveTo>
                    <a:pt x="148" y="32"/>
                  </a:moveTo>
                  <a:cubicBezTo>
                    <a:pt x="150" y="32"/>
                    <a:pt x="152" y="30"/>
                    <a:pt x="152" y="28"/>
                  </a:cubicBezTo>
                  <a:cubicBezTo>
                    <a:pt x="152" y="26"/>
                    <a:pt x="150" y="24"/>
                    <a:pt x="148" y="24"/>
                  </a:cubicBezTo>
                  <a:cubicBezTo>
                    <a:pt x="146" y="24"/>
                    <a:pt x="144" y="26"/>
                    <a:pt x="144" y="28"/>
                  </a:cubicBezTo>
                  <a:cubicBezTo>
                    <a:pt x="144" y="30"/>
                    <a:pt x="146" y="32"/>
                    <a:pt x="148" y="32"/>
                  </a:cubicBezTo>
                  <a:moveTo>
                    <a:pt x="148" y="64"/>
                  </a:moveTo>
                  <a:cubicBezTo>
                    <a:pt x="116" y="64"/>
                    <a:pt x="116" y="64"/>
                    <a:pt x="116" y="64"/>
                  </a:cubicBezTo>
                  <a:cubicBezTo>
                    <a:pt x="114" y="64"/>
                    <a:pt x="112" y="66"/>
                    <a:pt x="112" y="68"/>
                  </a:cubicBezTo>
                  <a:cubicBezTo>
                    <a:pt x="112" y="70"/>
                    <a:pt x="114" y="72"/>
                    <a:pt x="116" y="72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50" y="72"/>
                    <a:pt x="152" y="70"/>
                    <a:pt x="152" y="68"/>
                  </a:cubicBezTo>
                  <a:cubicBezTo>
                    <a:pt x="152" y="66"/>
                    <a:pt x="150" y="64"/>
                    <a:pt x="148" y="64"/>
                  </a:cubicBezTo>
                  <a:moveTo>
                    <a:pt x="148" y="80"/>
                  </a:moveTo>
                  <a:cubicBezTo>
                    <a:pt x="116" y="80"/>
                    <a:pt x="116" y="80"/>
                    <a:pt x="116" y="80"/>
                  </a:cubicBezTo>
                  <a:cubicBezTo>
                    <a:pt x="114" y="80"/>
                    <a:pt x="112" y="82"/>
                    <a:pt x="112" y="84"/>
                  </a:cubicBezTo>
                  <a:cubicBezTo>
                    <a:pt x="112" y="86"/>
                    <a:pt x="114" y="88"/>
                    <a:pt x="116" y="88"/>
                  </a:cubicBezTo>
                  <a:cubicBezTo>
                    <a:pt x="148" y="88"/>
                    <a:pt x="148" y="88"/>
                    <a:pt x="148" y="88"/>
                  </a:cubicBezTo>
                  <a:cubicBezTo>
                    <a:pt x="150" y="88"/>
                    <a:pt x="152" y="86"/>
                    <a:pt x="152" y="84"/>
                  </a:cubicBezTo>
                  <a:cubicBezTo>
                    <a:pt x="152" y="82"/>
                    <a:pt x="150" y="80"/>
                    <a:pt x="148" y="80"/>
                  </a:cubicBezTo>
                  <a:moveTo>
                    <a:pt x="148" y="48"/>
                  </a:moveTo>
                  <a:cubicBezTo>
                    <a:pt x="116" y="48"/>
                    <a:pt x="116" y="48"/>
                    <a:pt x="116" y="48"/>
                  </a:cubicBezTo>
                  <a:cubicBezTo>
                    <a:pt x="114" y="48"/>
                    <a:pt x="112" y="50"/>
                    <a:pt x="112" y="52"/>
                  </a:cubicBezTo>
                  <a:cubicBezTo>
                    <a:pt x="112" y="54"/>
                    <a:pt x="114" y="56"/>
                    <a:pt x="116" y="56"/>
                  </a:cubicBezTo>
                  <a:cubicBezTo>
                    <a:pt x="148" y="56"/>
                    <a:pt x="148" y="56"/>
                    <a:pt x="148" y="56"/>
                  </a:cubicBezTo>
                  <a:cubicBezTo>
                    <a:pt x="150" y="56"/>
                    <a:pt x="152" y="54"/>
                    <a:pt x="152" y="52"/>
                  </a:cubicBezTo>
                  <a:cubicBezTo>
                    <a:pt x="152" y="50"/>
                    <a:pt x="150" y="48"/>
                    <a:pt x="148" y="48"/>
                  </a:cubicBezTo>
                  <a:moveTo>
                    <a:pt x="68" y="32"/>
                  </a:moveTo>
                  <a:cubicBezTo>
                    <a:pt x="70" y="32"/>
                    <a:pt x="72" y="30"/>
                    <a:pt x="72" y="28"/>
                  </a:cubicBezTo>
                  <a:cubicBezTo>
                    <a:pt x="72" y="26"/>
                    <a:pt x="70" y="24"/>
                    <a:pt x="68" y="24"/>
                  </a:cubicBezTo>
                  <a:cubicBezTo>
                    <a:pt x="66" y="24"/>
                    <a:pt x="64" y="26"/>
                    <a:pt x="64" y="28"/>
                  </a:cubicBezTo>
                  <a:cubicBezTo>
                    <a:pt x="64" y="30"/>
                    <a:pt x="66" y="32"/>
                    <a:pt x="68" y="32"/>
                  </a:cubicBezTo>
                  <a:moveTo>
                    <a:pt x="52" y="104"/>
                  </a:moveTo>
                  <a:cubicBezTo>
                    <a:pt x="148" y="104"/>
                    <a:pt x="148" y="104"/>
                    <a:pt x="148" y="104"/>
                  </a:cubicBezTo>
                  <a:cubicBezTo>
                    <a:pt x="150" y="104"/>
                    <a:pt x="152" y="102"/>
                    <a:pt x="152" y="100"/>
                  </a:cubicBezTo>
                  <a:cubicBezTo>
                    <a:pt x="152" y="98"/>
                    <a:pt x="150" y="96"/>
                    <a:pt x="148" y="96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0" y="96"/>
                    <a:pt x="48" y="98"/>
                    <a:pt x="48" y="100"/>
                  </a:cubicBezTo>
                  <a:cubicBezTo>
                    <a:pt x="48" y="102"/>
                    <a:pt x="50" y="104"/>
                    <a:pt x="52" y="104"/>
                  </a:cubicBezTo>
                  <a:moveTo>
                    <a:pt x="52" y="120"/>
                  </a:moveTo>
                  <a:cubicBezTo>
                    <a:pt x="148" y="120"/>
                    <a:pt x="148" y="120"/>
                    <a:pt x="148" y="120"/>
                  </a:cubicBezTo>
                  <a:cubicBezTo>
                    <a:pt x="150" y="120"/>
                    <a:pt x="152" y="118"/>
                    <a:pt x="152" y="116"/>
                  </a:cubicBezTo>
                  <a:cubicBezTo>
                    <a:pt x="152" y="114"/>
                    <a:pt x="150" y="112"/>
                    <a:pt x="148" y="112"/>
                  </a:cubicBezTo>
                  <a:cubicBezTo>
                    <a:pt x="52" y="112"/>
                    <a:pt x="52" y="112"/>
                    <a:pt x="52" y="112"/>
                  </a:cubicBezTo>
                  <a:cubicBezTo>
                    <a:pt x="50" y="112"/>
                    <a:pt x="48" y="114"/>
                    <a:pt x="48" y="116"/>
                  </a:cubicBezTo>
                  <a:cubicBezTo>
                    <a:pt x="48" y="118"/>
                    <a:pt x="50" y="120"/>
                    <a:pt x="52" y="120"/>
                  </a:cubicBezTo>
                  <a:moveTo>
                    <a:pt x="168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28" y="0"/>
                    <a:pt x="24" y="4"/>
                    <a:pt x="24" y="8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4" y="24"/>
                    <a:pt x="0" y="28"/>
                    <a:pt x="0" y="32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33"/>
                    <a:pt x="11" y="144"/>
                    <a:pt x="24" y="144"/>
                  </a:cubicBezTo>
                  <a:cubicBezTo>
                    <a:pt x="168" y="144"/>
                    <a:pt x="168" y="144"/>
                    <a:pt x="168" y="144"/>
                  </a:cubicBezTo>
                  <a:cubicBezTo>
                    <a:pt x="172" y="144"/>
                    <a:pt x="176" y="140"/>
                    <a:pt x="176" y="136"/>
                  </a:cubicBezTo>
                  <a:cubicBezTo>
                    <a:pt x="176" y="8"/>
                    <a:pt x="176" y="8"/>
                    <a:pt x="176" y="8"/>
                  </a:cubicBezTo>
                  <a:cubicBezTo>
                    <a:pt x="176" y="4"/>
                    <a:pt x="172" y="0"/>
                    <a:pt x="168" y="0"/>
                  </a:cubicBezTo>
                  <a:moveTo>
                    <a:pt x="168" y="136"/>
                  </a:moveTo>
                  <a:cubicBezTo>
                    <a:pt x="24" y="136"/>
                    <a:pt x="24" y="136"/>
                    <a:pt x="24" y="136"/>
                  </a:cubicBezTo>
                  <a:cubicBezTo>
                    <a:pt x="15" y="136"/>
                    <a:pt x="8" y="129"/>
                    <a:pt x="8" y="120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116"/>
                    <a:pt x="24" y="116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30" y="120"/>
                    <a:pt x="32" y="118"/>
                    <a:pt x="32" y="116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168" y="8"/>
                    <a:pt x="168" y="8"/>
                    <a:pt x="168" y="8"/>
                  </a:cubicBezTo>
                  <a:lnTo>
                    <a:pt x="168" y="136"/>
                  </a:lnTo>
                  <a:close/>
                  <a:moveTo>
                    <a:pt x="52" y="32"/>
                  </a:moveTo>
                  <a:cubicBezTo>
                    <a:pt x="54" y="32"/>
                    <a:pt x="56" y="30"/>
                    <a:pt x="56" y="28"/>
                  </a:cubicBezTo>
                  <a:cubicBezTo>
                    <a:pt x="56" y="26"/>
                    <a:pt x="54" y="24"/>
                    <a:pt x="52" y="24"/>
                  </a:cubicBezTo>
                  <a:cubicBezTo>
                    <a:pt x="50" y="24"/>
                    <a:pt x="48" y="26"/>
                    <a:pt x="48" y="28"/>
                  </a:cubicBezTo>
                  <a:cubicBezTo>
                    <a:pt x="48" y="30"/>
                    <a:pt x="50" y="32"/>
                    <a:pt x="52" y="32"/>
                  </a:cubicBezTo>
                  <a:moveTo>
                    <a:pt x="52" y="88"/>
                  </a:moveTo>
                  <a:cubicBezTo>
                    <a:pt x="92" y="88"/>
                    <a:pt x="92" y="88"/>
                    <a:pt x="92" y="88"/>
                  </a:cubicBezTo>
                  <a:cubicBezTo>
                    <a:pt x="94" y="88"/>
                    <a:pt x="96" y="86"/>
                    <a:pt x="96" y="84"/>
                  </a:cubicBezTo>
                  <a:cubicBezTo>
                    <a:pt x="96" y="52"/>
                    <a:pt x="96" y="52"/>
                    <a:pt x="96" y="52"/>
                  </a:cubicBezTo>
                  <a:cubicBezTo>
                    <a:pt x="96" y="50"/>
                    <a:pt x="94" y="48"/>
                    <a:pt x="9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0" y="48"/>
                    <a:pt x="48" y="50"/>
                    <a:pt x="48" y="52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8" y="86"/>
                    <a:pt x="50" y="88"/>
                    <a:pt x="52" y="88"/>
                  </a:cubicBezTo>
                  <a:moveTo>
                    <a:pt x="56" y="56"/>
                  </a:moveTo>
                  <a:cubicBezTo>
                    <a:pt x="88" y="56"/>
                    <a:pt x="88" y="56"/>
                    <a:pt x="88" y="56"/>
                  </a:cubicBezTo>
                  <a:cubicBezTo>
                    <a:pt x="88" y="80"/>
                    <a:pt x="88" y="80"/>
                    <a:pt x="88" y="80"/>
                  </a:cubicBezTo>
                  <a:cubicBezTo>
                    <a:pt x="56" y="80"/>
                    <a:pt x="56" y="80"/>
                    <a:pt x="56" y="80"/>
                  </a:cubicBezTo>
                  <a:lnTo>
                    <a:pt x="56" y="5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endParaRPr>
            </a:p>
          </p:txBody>
        </p:sp>
        <p:sp>
          <p:nvSpPr>
            <p:cNvPr id="16" name="Freeform: Shape 14"/>
            <p:cNvSpPr>
              <a:spLocks/>
            </p:cNvSpPr>
            <p:nvPr/>
          </p:nvSpPr>
          <p:spPr bwMode="auto">
            <a:xfrm>
              <a:off x="5211267" y="3195622"/>
              <a:ext cx="321738" cy="262806"/>
            </a:xfrm>
            <a:custGeom>
              <a:avLst/>
              <a:gdLst>
                <a:gd name="T0" fmla="*/ 36 w 176"/>
                <a:gd name="T1" fmla="*/ 88 h 144"/>
                <a:gd name="T2" fmla="*/ 32 w 176"/>
                <a:gd name="T3" fmla="*/ 116 h 144"/>
                <a:gd name="T4" fmla="*/ 60 w 176"/>
                <a:gd name="T5" fmla="*/ 120 h 144"/>
                <a:gd name="T6" fmla="*/ 64 w 176"/>
                <a:gd name="T7" fmla="*/ 92 h 144"/>
                <a:gd name="T8" fmla="*/ 56 w 176"/>
                <a:gd name="T9" fmla="*/ 112 h 144"/>
                <a:gd name="T10" fmla="*/ 40 w 176"/>
                <a:gd name="T11" fmla="*/ 96 h 144"/>
                <a:gd name="T12" fmla="*/ 56 w 176"/>
                <a:gd name="T13" fmla="*/ 112 h 144"/>
                <a:gd name="T14" fmla="*/ 116 w 176"/>
                <a:gd name="T15" fmla="*/ 88 h 144"/>
                <a:gd name="T16" fmla="*/ 112 w 176"/>
                <a:gd name="T17" fmla="*/ 116 h 144"/>
                <a:gd name="T18" fmla="*/ 140 w 176"/>
                <a:gd name="T19" fmla="*/ 120 h 144"/>
                <a:gd name="T20" fmla="*/ 144 w 176"/>
                <a:gd name="T21" fmla="*/ 92 h 144"/>
                <a:gd name="T22" fmla="*/ 136 w 176"/>
                <a:gd name="T23" fmla="*/ 112 h 144"/>
                <a:gd name="T24" fmla="*/ 120 w 176"/>
                <a:gd name="T25" fmla="*/ 96 h 144"/>
                <a:gd name="T26" fmla="*/ 136 w 176"/>
                <a:gd name="T27" fmla="*/ 112 h 144"/>
                <a:gd name="T28" fmla="*/ 168 w 176"/>
                <a:gd name="T29" fmla="*/ 136 h 144"/>
                <a:gd name="T30" fmla="*/ 172 w 176"/>
                <a:gd name="T31" fmla="*/ 32 h 144"/>
                <a:gd name="T32" fmla="*/ 172 w 176"/>
                <a:gd name="T33" fmla="*/ 24 h 144"/>
                <a:gd name="T34" fmla="*/ 168 w 176"/>
                <a:gd name="T35" fmla="*/ 8 h 144"/>
                <a:gd name="T36" fmla="*/ 16 w 176"/>
                <a:gd name="T37" fmla="*/ 0 h 144"/>
                <a:gd name="T38" fmla="*/ 8 w 176"/>
                <a:gd name="T39" fmla="*/ 24 h 144"/>
                <a:gd name="T40" fmla="*/ 0 w 176"/>
                <a:gd name="T41" fmla="*/ 28 h 144"/>
                <a:gd name="T42" fmla="*/ 8 w 176"/>
                <a:gd name="T43" fmla="*/ 32 h 144"/>
                <a:gd name="T44" fmla="*/ 4 w 176"/>
                <a:gd name="T45" fmla="*/ 136 h 144"/>
                <a:gd name="T46" fmla="*/ 4 w 176"/>
                <a:gd name="T47" fmla="*/ 144 h 144"/>
                <a:gd name="T48" fmla="*/ 176 w 176"/>
                <a:gd name="T49" fmla="*/ 140 h 144"/>
                <a:gd name="T50" fmla="*/ 96 w 176"/>
                <a:gd name="T51" fmla="*/ 136 h 144"/>
                <a:gd name="T52" fmla="*/ 80 w 176"/>
                <a:gd name="T53" fmla="*/ 96 h 144"/>
                <a:gd name="T54" fmla="*/ 96 w 176"/>
                <a:gd name="T55" fmla="*/ 136 h 144"/>
                <a:gd name="T56" fmla="*/ 104 w 176"/>
                <a:gd name="T57" fmla="*/ 136 h 144"/>
                <a:gd name="T58" fmla="*/ 100 w 176"/>
                <a:gd name="T59" fmla="*/ 88 h 144"/>
                <a:gd name="T60" fmla="*/ 72 w 176"/>
                <a:gd name="T61" fmla="*/ 92 h 144"/>
                <a:gd name="T62" fmla="*/ 16 w 176"/>
                <a:gd name="T63" fmla="*/ 136 h 144"/>
                <a:gd name="T64" fmla="*/ 28 w 176"/>
                <a:gd name="T65" fmla="*/ 56 h 144"/>
                <a:gd name="T66" fmla="*/ 52 w 176"/>
                <a:gd name="T67" fmla="*/ 56 h 144"/>
                <a:gd name="T68" fmla="*/ 76 w 176"/>
                <a:gd name="T69" fmla="*/ 56 h 144"/>
                <a:gd name="T70" fmla="*/ 100 w 176"/>
                <a:gd name="T71" fmla="*/ 56 h 144"/>
                <a:gd name="T72" fmla="*/ 124 w 176"/>
                <a:gd name="T73" fmla="*/ 56 h 144"/>
                <a:gd name="T74" fmla="*/ 148 w 176"/>
                <a:gd name="T75" fmla="*/ 56 h 144"/>
                <a:gd name="T76" fmla="*/ 160 w 176"/>
                <a:gd name="T77" fmla="*/ 136 h 144"/>
                <a:gd name="T78" fmla="*/ 20 w 176"/>
                <a:gd name="T79" fmla="*/ 32 h 144"/>
                <a:gd name="T80" fmla="*/ 36 w 176"/>
                <a:gd name="T81" fmla="*/ 40 h 144"/>
                <a:gd name="T82" fmla="*/ 20 w 176"/>
                <a:gd name="T83" fmla="*/ 40 h 144"/>
                <a:gd name="T84" fmla="*/ 44 w 176"/>
                <a:gd name="T85" fmla="*/ 32 h 144"/>
                <a:gd name="T86" fmla="*/ 60 w 176"/>
                <a:gd name="T87" fmla="*/ 40 h 144"/>
                <a:gd name="T88" fmla="*/ 44 w 176"/>
                <a:gd name="T89" fmla="*/ 40 h 144"/>
                <a:gd name="T90" fmla="*/ 68 w 176"/>
                <a:gd name="T91" fmla="*/ 32 h 144"/>
                <a:gd name="T92" fmla="*/ 84 w 176"/>
                <a:gd name="T93" fmla="*/ 40 h 144"/>
                <a:gd name="T94" fmla="*/ 68 w 176"/>
                <a:gd name="T95" fmla="*/ 40 h 144"/>
                <a:gd name="T96" fmla="*/ 92 w 176"/>
                <a:gd name="T97" fmla="*/ 32 h 144"/>
                <a:gd name="T98" fmla="*/ 108 w 176"/>
                <a:gd name="T99" fmla="*/ 40 h 144"/>
                <a:gd name="T100" fmla="*/ 92 w 176"/>
                <a:gd name="T101" fmla="*/ 40 h 144"/>
                <a:gd name="T102" fmla="*/ 116 w 176"/>
                <a:gd name="T103" fmla="*/ 32 h 144"/>
                <a:gd name="T104" fmla="*/ 132 w 176"/>
                <a:gd name="T105" fmla="*/ 40 h 144"/>
                <a:gd name="T106" fmla="*/ 116 w 176"/>
                <a:gd name="T107" fmla="*/ 40 h 144"/>
                <a:gd name="T108" fmla="*/ 140 w 176"/>
                <a:gd name="T109" fmla="*/ 32 h 144"/>
                <a:gd name="T110" fmla="*/ 156 w 176"/>
                <a:gd name="T111" fmla="*/ 40 h 144"/>
                <a:gd name="T112" fmla="*/ 140 w 176"/>
                <a:gd name="T113" fmla="*/ 40 h 144"/>
                <a:gd name="T114" fmla="*/ 16 w 176"/>
                <a:gd name="T115" fmla="*/ 24 h 144"/>
                <a:gd name="T116" fmla="*/ 160 w 176"/>
                <a:gd name="T117" fmla="*/ 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6" h="144">
                  <a:moveTo>
                    <a:pt x="60" y="88"/>
                  </a:moveTo>
                  <a:cubicBezTo>
                    <a:pt x="36" y="88"/>
                    <a:pt x="36" y="88"/>
                    <a:pt x="36" y="88"/>
                  </a:cubicBezTo>
                  <a:cubicBezTo>
                    <a:pt x="34" y="88"/>
                    <a:pt x="32" y="90"/>
                    <a:pt x="32" y="92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32" y="118"/>
                    <a:pt x="34" y="120"/>
                    <a:pt x="36" y="120"/>
                  </a:cubicBezTo>
                  <a:cubicBezTo>
                    <a:pt x="60" y="120"/>
                    <a:pt x="60" y="120"/>
                    <a:pt x="60" y="120"/>
                  </a:cubicBezTo>
                  <a:cubicBezTo>
                    <a:pt x="62" y="120"/>
                    <a:pt x="64" y="118"/>
                    <a:pt x="64" y="116"/>
                  </a:cubicBezTo>
                  <a:cubicBezTo>
                    <a:pt x="64" y="92"/>
                    <a:pt x="64" y="92"/>
                    <a:pt x="64" y="92"/>
                  </a:cubicBezTo>
                  <a:cubicBezTo>
                    <a:pt x="64" y="90"/>
                    <a:pt x="62" y="88"/>
                    <a:pt x="60" y="88"/>
                  </a:cubicBezTo>
                  <a:moveTo>
                    <a:pt x="56" y="112"/>
                  </a:moveTo>
                  <a:cubicBezTo>
                    <a:pt x="40" y="112"/>
                    <a:pt x="40" y="112"/>
                    <a:pt x="40" y="112"/>
                  </a:cubicBezTo>
                  <a:cubicBezTo>
                    <a:pt x="40" y="96"/>
                    <a:pt x="40" y="96"/>
                    <a:pt x="40" y="96"/>
                  </a:cubicBezTo>
                  <a:cubicBezTo>
                    <a:pt x="56" y="96"/>
                    <a:pt x="56" y="96"/>
                    <a:pt x="56" y="96"/>
                  </a:cubicBezTo>
                  <a:lnTo>
                    <a:pt x="56" y="112"/>
                  </a:lnTo>
                  <a:close/>
                  <a:moveTo>
                    <a:pt x="140" y="88"/>
                  </a:moveTo>
                  <a:cubicBezTo>
                    <a:pt x="116" y="88"/>
                    <a:pt x="116" y="88"/>
                    <a:pt x="116" y="88"/>
                  </a:cubicBezTo>
                  <a:cubicBezTo>
                    <a:pt x="114" y="88"/>
                    <a:pt x="112" y="90"/>
                    <a:pt x="112" y="92"/>
                  </a:cubicBezTo>
                  <a:cubicBezTo>
                    <a:pt x="112" y="116"/>
                    <a:pt x="112" y="116"/>
                    <a:pt x="112" y="116"/>
                  </a:cubicBezTo>
                  <a:cubicBezTo>
                    <a:pt x="112" y="118"/>
                    <a:pt x="114" y="120"/>
                    <a:pt x="116" y="120"/>
                  </a:cubicBezTo>
                  <a:cubicBezTo>
                    <a:pt x="140" y="120"/>
                    <a:pt x="140" y="120"/>
                    <a:pt x="140" y="120"/>
                  </a:cubicBezTo>
                  <a:cubicBezTo>
                    <a:pt x="142" y="120"/>
                    <a:pt x="144" y="118"/>
                    <a:pt x="144" y="116"/>
                  </a:cubicBezTo>
                  <a:cubicBezTo>
                    <a:pt x="144" y="92"/>
                    <a:pt x="144" y="92"/>
                    <a:pt x="144" y="92"/>
                  </a:cubicBezTo>
                  <a:cubicBezTo>
                    <a:pt x="144" y="90"/>
                    <a:pt x="142" y="88"/>
                    <a:pt x="140" y="88"/>
                  </a:cubicBezTo>
                  <a:moveTo>
                    <a:pt x="136" y="112"/>
                  </a:moveTo>
                  <a:cubicBezTo>
                    <a:pt x="120" y="112"/>
                    <a:pt x="120" y="112"/>
                    <a:pt x="120" y="112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136" y="96"/>
                    <a:pt x="136" y="96"/>
                    <a:pt x="136" y="96"/>
                  </a:cubicBezTo>
                  <a:lnTo>
                    <a:pt x="136" y="112"/>
                  </a:lnTo>
                  <a:close/>
                  <a:moveTo>
                    <a:pt x="172" y="136"/>
                  </a:moveTo>
                  <a:cubicBezTo>
                    <a:pt x="168" y="136"/>
                    <a:pt x="168" y="136"/>
                    <a:pt x="168" y="136"/>
                  </a:cubicBezTo>
                  <a:cubicBezTo>
                    <a:pt x="168" y="32"/>
                    <a:pt x="168" y="32"/>
                    <a:pt x="168" y="32"/>
                  </a:cubicBezTo>
                  <a:cubicBezTo>
                    <a:pt x="172" y="32"/>
                    <a:pt x="172" y="32"/>
                    <a:pt x="172" y="32"/>
                  </a:cubicBezTo>
                  <a:cubicBezTo>
                    <a:pt x="174" y="32"/>
                    <a:pt x="176" y="30"/>
                    <a:pt x="176" y="28"/>
                  </a:cubicBezTo>
                  <a:cubicBezTo>
                    <a:pt x="176" y="26"/>
                    <a:pt x="174" y="24"/>
                    <a:pt x="172" y="24"/>
                  </a:cubicBezTo>
                  <a:cubicBezTo>
                    <a:pt x="168" y="24"/>
                    <a:pt x="168" y="24"/>
                    <a:pt x="168" y="24"/>
                  </a:cubicBezTo>
                  <a:cubicBezTo>
                    <a:pt x="168" y="8"/>
                    <a:pt x="168" y="8"/>
                    <a:pt x="168" y="8"/>
                  </a:cubicBezTo>
                  <a:cubicBezTo>
                    <a:pt x="168" y="4"/>
                    <a:pt x="164" y="0"/>
                    <a:pt x="16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2" y="0"/>
                    <a:pt x="8" y="4"/>
                    <a:pt x="8" y="8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" y="24"/>
                    <a:pt x="0" y="26"/>
                    <a:pt x="0" y="28"/>
                  </a:cubicBezTo>
                  <a:cubicBezTo>
                    <a:pt x="0" y="30"/>
                    <a:pt x="2" y="32"/>
                    <a:pt x="4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136"/>
                    <a:pt x="8" y="136"/>
                    <a:pt x="8" y="136"/>
                  </a:cubicBezTo>
                  <a:cubicBezTo>
                    <a:pt x="4" y="136"/>
                    <a:pt x="4" y="136"/>
                    <a:pt x="4" y="136"/>
                  </a:cubicBezTo>
                  <a:cubicBezTo>
                    <a:pt x="2" y="136"/>
                    <a:pt x="0" y="138"/>
                    <a:pt x="0" y="140"/>
                  </a:cubicBezTo>
                  <a:cubicBezTo>
                    <a:pt x="0" y="142"/>
                    <a:pt x="2" y="144"/>
                    <a:pt x="4" y="144"/>
                  </a:cubicBezTo>
                  <a:cubicBezTo>
                    <a:pt x="172" y="144"/>
                    <a:pt x="172" y="144"/>
                    <a:pt x="172" y="144"/>
                  </a:cubicBezTo>
                  <a:cubicBezTo>
                    <a:pt x="174" y="144"/>
                    <a:pt x="176" y="142"/>
                    <a:pt x="176" y="140"/>
                  </a:cubicBezTo>
                  <a:cubicBezTo>
                    <a:pt x="176" y="138"/>
                    <a:pt x="174" y="136"/>
                    <a:pt x="172" y="136"/>
                  </a:cubicBezTo>
                  <a:moveTo>
                    <a:pt x="96" y="136"/>
                  </a:moveTo>
                  <a:cubicBezTo>
                    <a:pt x="80" y="136"/>
                    <a:pt x="80" y="136"/>
                    <a:pt x="80" y="13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96" y="96"/>
                    <a:pt x="96" y="96"/>
                    <a:pt x="96" y="96"/>
                  </a:cubicBezTo>
                  <a:lnTo>
                    <a:pt x="96" y="136"/>
                  </a:lnTo>
                  <a:close/>
                  <a:moveTo>
                    <a:pt x="160" y="136"/>
                  </a:moveTo>
                  <a:cubicBezTo>
                    <a:pt x="104" y="136"/>
                    <a:pt x="104" y="136"/>
                    <a:pt x="104" y="136"/>
                  </a:cubicBezTo>
                  <a:cubicBezTo>
                    <a:pt x="104" y="92"/>
                    <a:pt x="104" y="92"/>
                    <a:pt x="104" y="92"/>
                  </a:cubicBezTo>
                  <a:cubicBezTo>
                    <a:pt x="104" y="90"/>
                    <a:pt x="102" y="88"/>
                    <a:pt x="100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4" y="88"/>
                    <a:pt x="72" y="90"/>
                    <a:pt x="72" y="92"/>
                  </a:cubicBezTo>
                  <a:cubicBezTo>
                    <a:pt x="72" y="136"/>
                    <a:pt x="72" y="136"/>
                    <a:pt x="72" y="136"/>
                  </a:cubicBezTo>
                  <a:cubicBezTo>
                    <a:pt x="16" y="136"/>
                    <a:pt x="16" y="136"/>
                    <a:pt x="16" y="136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9" y="54"/>
                    <a:pt x="23" y="56"/>
                    <a:pt x="28" y="56"/>
                  </a:cubicBezTo>
                  <a:cubicBezTo>
                    <a:pt x="33" y="56"/>
                    <a:pt x="37" y="54"/>
                    <a:pt x="40" y="50"/>
                  </a:cubicBezTo>
                  <a:cubicBezTo>
                    <a:pt x="43" y="54"/>
                    <a:pt x="47" y="56"/>
                    <a:pt x="52" y="56"/>
                  </a:cubicBezTo>
                  <a:cubicBezTo>
                    <a:pt x="57" y="56"/>
                    <a:pt x="61" y="54"/>
                    <a:pt x="64" y="50"/>
                  </a:cubicBezTo>
                  <a:cubicBezTo>
                    <a:pt x="67" y="54"/>
                    <a:pt x="71" y="56"/>
                    <a:pt x="76" y="56"/>
                  </a:cubicBezTo>
                  <a:cubicBezTo>
                    <a:pt x="81" y="56"/>
                    <a:pt x="85" y="54"/>
                    <a:pt x="88" y="50"/>
                  </a:cubicBezTo>
                  <a:cubicBezTo>
                    <a:pt x="91" y="54"/>
                    <a:pt x="95" y="56"/>
                    <a:pt x="100" y="56"/>
                  </a:cubicBezTo>
                  <a:cubicBezTo>
                    <a:pt x="105" y="56"/>
                    <a:pt x="109" y="54"/>
                    <a:pt x="112" y="50"/>
                  </a:cubicBezTo>
                  <a:cubicBezTo>
                    <a:pt x="115" y="54"/>
                    <a:pt x="119" y="56"/>
                    <a:pt x="124" y="56"/>
                  </a:cubicBezTo>
                  <a:cubicBezTo>
                    <a:pt x="129" y="56"/>
                    <a:pt x="133" y="54"/>
                    <a:pt x="136" y="50"/>
                  </a:cubicBezTo>
                  <a:cubicBezTo>
                    <a:pt x="139" y="54"/>
                    <a:pt x="143" y="56"/>
                    <a:pt x="148" y="56"/>
                  </a:cubicBezTo>
                  <a:cubicBezTo>
                    <a:pt x="153" y="56"/>
                    <a:pt x="157" y="54"/>
                    <a:pt x="160" y="50"/>
                  </a:cubicBezTo>
                  <a:lnTo>
                    <a:pt x="160" y="136"/>
                  </a:lnTo>
                  <a:close/>
                  <a:moveTo>
                    <a:pt x="20" y="40"/>
                  </a:moveTo>
                  <a:cubicBezTo>
                    <a:pt x="20" y="32"/>
                    <a:pt x="20" y="32"/>
                    <a:pt x="20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4"/>
                    <a:pt x="32" y="48"/>
                    <a:pt x="28" y="48"/>
                  </a:cubicBezTo>
                  <a:cubicBezTo>
                    <a:pt x="24" y="48"/>
                    <a:pt x="20" y="44"/>
                    <a:pt x="20" y="40"/>
                  </a:cubicBezTo>
                  <a:moveTo>
                    <a:pt x="44" y="40"/>
                  </a:moveTo>
                  <a:cubicBezTo>
                    <a:pt x="44" y="32"/>
                    <a:pt x="44" y="32"/>
                    <a:pt x="44" y="32"/>
                  </a:cubicBezTo>
                  <a:cubicBezTo>
                    <a:pt x="60" y="32"/>
                    <a:pt x="60" y="32"/>
                    <a:pt x="60" y="32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0" y="44"/>
                    <a:pt x="56" y="48"/>
                    <a:pt x="52" y="48"/>
                  </a:cubicBezTo>
                  <a:cubicBezTo>
                    <a:pt x="48" y="48"/>
                    <a:pt x="44" y="44"/>
                    <a:pt x="44" y="40"/>
                  </a:cubicBezTo>
                  <a:moveTo>
                    <a:pt x="68" y="40"/>
                  </a:moveTo>
                  <a:cubicBezTo>
                    <a:pt x="68" y="32"/>
                    <a:pt x="68" y="32"/>
                    <a:pt x="68" y="32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4" y="44"/>
                    <a:pt x="80" y="48"/>
                    <a:pt x="76" y="48"/>
                  </a:cubicBezTo>
                  <a:cubicBezTo>
                    <a:pt x="72" y="48"/>
                    <a:pt x="68" y="44"/>
                    <a:pt x="68" y="40"/>
                  </a:cubicBezTo>
                  <a:moveTo>
                    <a:pt x="92" y="40"/>
                  </a:moveTo>
                  <a:cubicBezTo>
                    <a:pt x="92" y="32"/>
                    <a:pt x="92" y="32"/>
                    <a:pt x="92" y="32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108" y="40"/>
                    <a:pt x="108" y="40"/>
                    <a:pt x="108" y="40"/>
                  </a:cubicBezTo>
                  <a:cubicBezTo>
                    <a:pt x="108" y="44"/>
                    <a:pt x="104" y="48"/>
                    <a:pt x="100" y="48"/>
                  </a:cubicBezTo>
                  <a:cubicBezTo>
                    <a:pt x="96" y="48"/>
                    <a:pt x="92" y="44"/>
                    <a:pt x="92" y="40"/>
                  </a:cubicBezTo>
                  <a:moveTo>
                    <a:pt x="116" y="40"/>
                  </a:moveTo>
                  <a:cubicBezTo>
                    <a:pt x="116" y="32"/>
                    <a:pt x="116" y="32"/>
                    <a:pt x="116" y="32"/>
                  </a:cubicBezTo>
                  <a:cubicBezTo>
                    <a:pt x="132" y="32"/>
                    <a:pt x="132" y="32"/>
                    <a:pt x="132" y="32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2" y="44"/>
                    <a:pt x="128" y="48"/>
                    <a:pt x="124" y="48"/>
                  </a:cubicBezTo>
                  <a:cubicBezTo>
                    <a:pt x="120" y="48"/>
                    <a:pt x="116" y="44"/>
                    <a:pt x="116" y="40"/>
                  </a:cubicBezTo>
                  <a:moveTo>
                    <a:pt x="140" y="40"/>
                  </a:moveTo>
                  <a:cubicBezTo>
                    <a:pt x="140" y="32"/>
                    <a:pt x="140" y="32"/>
                    <a:pt x="140" y="32"/>
                  </a:cubicBezTo>
                  <a:cubicBezTo>
                    <a:pt x="156" y="32"/>
                    <a:pt x="156" y="32"/>
                    <a:pt x="156" y="32"/>
                  </a:cubicBezTo>
                  <a:cubicBezTo>
                    <a:pt x="156" y="40"/>
                    <a:pt x="156" y="40"/>
                    <a:pt x="156" y="40"/>
                  </a:cubicBezTo>
                  <a:cubicBezTo>
                    <a:pt x="156" y="44"/>
                    <a:pt x="152" y="48"/>
                    <a:pt x="148" y="48"/>
                  </a:cubicBezTo>
                  <a:cubicBezTo>
                    <a:pt x="144" y="48"/>
                    <a:pt x="140" y="44"/>
                    <a:pt x="140" y="40"/>
                  </a:cubicBezTo>
                  <a:moveTo>
                    <a:pt x="160" y="24"/>
                  </a:moveTo>
                  <a:cubicBezTo>
                    <a:pt x="16" y="24"/>
                    <a:pt x="16" y="24"/>
                    <a:pt x="16" y="24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0" y="8"/>
                    <a:pt x="160" y="8"/>
                    <a:pt x="160" y="8"/>
                  </a:cubicBezTo>
                  <a:lnTo>
                    <a:pt x="160" y="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" name="组合 28"/>
          <p:cNvGrpSpPr/>
          <p:nvPr/>
        </p:nvGrpSpPr>
        <p:grpSpPr>
          <a:xfrm>
            <a:off x="5914114" y="1495474"/>
            <a:ext cx="2204903" cy="684803"/>
            <a:chOff x="5914113" y="1382016"/>
            <a:chExt cx="2204903" cy="684803"/>
          </a:xfrm>
        </p:grpSpPr>
        <p:sp>
          <p:nvSpPr>
            <p:cNvPr id="17" name="TextBox 15"/>
            <p:cNvSpPr txBox="1"/>
            <p:nvPr/>
          </p:nvSpPr>
          <p:spPr>
            <a:xfrm>
              <a:off x="5914113" y="1382016"/>
              <a:ext cx="946413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eaLnBrk="1" fontAlgn="auto" hangingPunct="1">
                <a:defRPr/>
              </a:pPr>
              <a:r>
                <a:rPr lang="zh-CN" altLang="en-US" sz="1400" b="1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8" name="TextBox 16"/>
            <p:cNvSpPr txBox="1">
              <a:spLocks/>
            </p:cNvSpPr>
            <p:nvPr/>
          </p:nvSpPr>
          <p:spPr bwMode="auto">
            <a:xfrm>
              <a:off x="5914113" y="1612849"/>
              <a:ext cx="2204903" cy="4539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rmAutofit lnSpcReduction="100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25" name="组合 27"/>
          <p:cNvGrpSpPr/>
          <p:nvPr/>
        </p:nvGrpSpPr>
        <p:grpSpPr>
          <a:xfrm>
            <a:off x="5914114" y="3084904"/>
            <a:ext cx="2204903" cy="684803"/>
            <a:chOff x="5914113" y="2971446"/>
            <a:chExt cx="2204903" cy="684803"/>
          </a:xfrm>
        </p:grpSpPr>
        <p:sp>
          <p:nvSpPr>
            <p:cNvPr id="19" name="TextBox 17"/>
            <p:cNvSpPr txBox="1"/>
            <p:nvPr/>
          </p:nvSpPr>
          <p:spPr>
            <a:xfrm>
              <a:off x="5914113" y="2971446"/>
              <a:ext cx="946413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eaLnBrk="1" fontAlgn="auto" hangingPunct="1">
                <a:defRPr/>
              </a:pPr>
              <a:r>
                <a:rPr lang="zh-CN" altLang="en-US" sz="1400" b="1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0" name="TextBox 18"/>
            <p:cNvSpPr txBox="1">
              <a:spLocks/>
            </p:cNvSpPr>
            <p:nvPr/>
          </p:nvSpPr>
          <p:spPr bwMode="auto">
            <a:xfrm>
              <a:off x="5914113" y="3202279"/>
              <a:ext cx="2204903" cy="4539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rmAutofit lnSpcReduction="10000"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024985" y="1495474"/>
            <a:ext cx="2204903" cy="684803"/>
            <a:chOff x="1024984" y="1382016"/>
            <a:chExt cx="2204903" cy="684803"/>
          </a:xfrm>
        </p:grpSpPr>
        <p:sp>
          <p:nvSpPr>
            <p:cNvPr id="21" name="TextBox 19"/>
            <p:cNvSpPr txBox="1"/>
            <p:nvPr/>
          </p:nvSpPr>
          <p:spPr>
            <a:xfrm>
              <a:off x="2283473" y="1382016"/>
              <a:ext cx="946414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r" eaLnBrk="1" fontAlgn="auto" hangingPunct="1">
                <a:defRPr/>
              </a:pPr>
              <a:r>
                <a:rPr lang="zh-CN" altLang="en-US" sz="1400" b="1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2" name="TextBox 20"/>
            <p:cNvSpPr txBox="1">
              <a:spLocks/>
            </p:cNvSpPr>
            <p:nvPr/>
          </p:nvSpPr>
          <p:spPr bwMode="auto">
            <a:xfrm>
              <a:off x="1024984" y="1612849"/>
              <a:ext cx="2204903" cy="4539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rmAutofit lnSpcReduction="1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024985" y="3084904"/>
            <a:ext cx="2204903" cy="684803"/>
            <a:chOff x="1024984" y="2971446"/>
            <a:chExt cx="2204903" cy="684803"/>
          </a:xfrm>
        </p:grpSpPr>
        <p:sp>
          <p:nvSpPr>
            <p:cNvPr id="23" name="TextBox 21"/>
            <p:cNvSpPr txBox="1"/>
            <p:nvPr/>
          </p:nvSpPr>
          <p:spPr>
            <a:xfrm>
              <a:off x="2283473" y="2971446"/>
              <a:ext cx="946414" cy="230833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r" eaLnBrk="1" fontAlgn="auto" hangingPunct="1">
                <a:defRPr/>
              </a:pPr>
              <a:r>
                <a:rPr lang="zh-CN" altLang="en-US" sz="1400" b="1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4" name="TextBox 22"/>
            <p:cNvSpPr txBox="1">
              <a:spLocks/>
            </p:cNvSpPr>
            <p:nvPr/>
          </p:nvSpPr>
          <p:spPr bwMode="auto">
            <a:xfrm>
              <a:off x="1024984" y="3202279"/>
              <a:ext cx="2204903" cy="4539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normAutofit lnSpcReduction="1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n-ea"/>
                  <a:sym typeface="+mn-lt"/>
                </a:rPr>
                <a:t>此部分内容作为文字排版占位显示（建议使用主题字体）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00165178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任意多边形: 形状 26"/>
          <p:cNvSpPr/>
          <p:nvPr/>
        </p:nvSpPr>
        <p:spPr>
          <a:xfrm>
            <a:off x="1575080" y="918116"/>
            <a:ext cx="3111146" cy="3268371"/>
          </a:xfrm>
          <a:custGeom>
            <a:avLst/>
            <a:gdLst>
              <a:gd name="connsiteX0" fmla="*/ 0 w 3111146"/>
              <a:gd name="connsiteY0" fmla="*/ 0 h 3268371"/>
              <a:gd name="connsiteX1" fmla="*/ 3111146 w 3111146"/>
              <a:gd name="connsiteY1" fmla="*/ 0 h 3268371"/>
              <a:gd name="connsiteX2" fmla="*/ 3111146 w 3111146"/>
              <a:gd name="connsiteY2" fmla="*/ 675124 h 3268371"/>
              <a:gd name="connsiteX3" fmla="*/ 3027296 w 3111146"/>
              <a:gd name="connsiteY3" fmla="*/ 670890 h 3268371"/>
              <a:gd name="connsiteX4" fmla="*/ 1968317 w 3111146"/>
              <a:gd name="connsiteY4" fmla="*/ 1729869 h 3268371"/>
              <a:gd name="connsiteX5" fmla="*/ 3027296 w 3111146"/>
              <a:gd name="connsiteY5" fmla="*/ 2788848 h 3268371"/>
              <a:gd name="connsiteX6" fmla="*/ 3111146 w 3111146"/>
              <a:gd name="connsiteY6" fmla="*/ 2784614 h 3268371"/>
              <a:gd name="connsiteX7" fmla="*/ 3111146 w 3111146"/>
              <a:gd name="connsiteY7" fmla="*/ 3268371 h 3268371"/>
              <a:gd name="connsiteX8" fmla="*/ 0 w 3111146"/>
              <a:gd name="connsiteY8" fmla="*/ 3268371 h 3268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11146" h="3268371">
                <a:moveTo>
                  <a:pt x="0" y="0"/>
                </a:moveTo>
                <a:lnTo>
                  <a:pt x="3111146" y="0"/>
                </a:lnTo>
                <a:lnTo>
                  <a:pt x="3111146" y="675124"/>
                </a:lnTo>
                <a:lnTo>
                  <a:pt x="3027296" y="670890"/>
                </a:lnTo>
                <a:cubicBezTo>
                  <a:pt x="2442438" y="670890"/>
                  <a:pt x="1968317" y="1145011"/>
                  <a:pt x="1968317" y="1729869"/>
                </a:cubicBezTo>
                <a:cubicBezTo>
                  <a:pt x="1968317" y="2314727"/>
                  <a:pt x="2442438" y="2788848"/>
                  <a:pt x="3027296" y="2788848"/>
                </a:cubicBezTo>
                <a:lnTo>
                  <a:pt x="3111146" y="2784614"/>
                </a:lnTo>
                <a:lnTo>
                  <a:pt x="3111146" y="3268371"/>
                </a:lnTo>
                <a:lnTo>
                  <a:pt x="0" y="32683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35" tIns="45717" rIns="91435" bIns="45717" anchor="ctr">
            <a:noAutofit/>
          </a:bodyPr>
          <a:lstStyle/>
          <a:p>
            <a:pPr algn="ctr"/>
            <a:endParaRPr/>
          </a:p>
        </p:txBody>
      </p:sp>
      <p:sp>
        <p:nvSpPr>
          <p:cNvPr id="5" name="椭圆 4"/>
          <p:cNvSpPr/>
          <p:nvPr/>
        </p:nvSpPr>
        <p:spPr>
          <a:xfrm>
            <a:off x="3802965" y="1862615"/>
            <a:ext cx="1562990" cy="1562990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anchor="ctr"/>
          <a:lstStyle/>
          <a:p>
            <a:pPr algn="ctr"/>
            <a:endParaRPr/>
          </a:p>
        </p:txBody>
      </p:sp>
      <p:sp>
        <p:nvSpPr>
          <p:cNvPr id="6" name="文本框 14"/>
          <p:cNvSpPr txBox="1"/>
          <p:nvPr/>
        </p:nvSpPr>
        <p:spPr>
          <a:xfrm>
            <a:off x="1788794" y="1440878"/>
            <a:ext cx="1943100" cy="392415"/>
          </a:xfrm>
          <a:prstGeom prst="rect">
            <a:avLst/>
          </a:prstGeom>
          <a:noFill/>
        </p:spPr>
        <p:txBody>
          <a:bodyPr wrap="none" lIns="91435" tIns="45717" rIns="91435" bIns="45717" anchor="ctr" anchorCtr="0">
            <a:normAutofit fontScale="85000" lnSpcReduction="20000"/>
          </a:bodyPr>
          <a:lstStyle/>
          <a:p>
            <a:r>
              <a:rPr lang="zh-CN" altLang="en-US" sz="2800" b="1" dirty="0">
                <a:solidFill>
                  <a:schemeClr val="bg1"/>
                </a:solidFill>
              </a:rPr>
              <a:t>标题文本预设</a:t>
            </a:r>
          </a:p>
        </p:txBody>
      </p:sp>
      <p:grpSp>
        <p:nvGrpSpPr>
          <p:cNvPr id="2" name="组合 6"/>
          <p:cNvGrpSpPr/>
          <p:nvPr/>
        </p:nvGrpSpPr>
        <p:grpSpPr>
          <a:xfrm>
            <a:off x="5820892" y="1458601"/>
            <a:ext cx="2347608" cy="2226300"/>
            <a:chOff x="7985117" y="1548524"/>
            <a:chExt cx="3130144" cy="2968399"/>
          </a:xfrm>
        </p:grpSpPr>
        <p:grpSp>
          <p:nvGrpSpPr>
            <p:cNvPr id="3" name="组合 7"/>
            <p:cNvGrpSpPr/>
            <p:nvPr/>
          </p:nvGrpSpPr>
          <p:grpSpPr>
            <a:xfrm>
              <a:off x="7985117" y="1548524"/>
              <a:ext cx="3130144" cy="782232"/>
              <a:chOff x="1363763" y="1630469"/>
              <a:chExt cx="3130144" cy="782232"/>
            </a:xfrm>
          </p:grpSpPr>
          <p:grpSp>
            <p:nvGrpSpPr>
              <p:cNvPr id="4" name="组合 20"/>
              <p:cNvGrpSpPr/>
              <p:nvPr/>
            </p:nvGrpSpPr>
            <p:grpSpPr>
              <a:xfrm>
                <a:off x="1363763" y="1653267"/>
                <a:ext cx="489858" cy="489858"/>
                <a:chOff x="1363763" y="1653267"/>
                <a:chExt cx="489858" cy="489858"/>
              </a:xfrm>
            </p:grpSpPr>
            <p:sp>
              <p:nvSpPr>
                <p:cNvPr id="24" name="椭圆 23"/>
                <p:cNvSpPr/>
                <p:nvPr/>
              </p:nvSpPr>
              <p:spPr>
                <a:xfrm>
                  <a:off x="1363763" y="1653267"/>
                  <a:ext cx="489858" cy="489858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solidFill>
                      <a:schemeClr val="bg1">
                        <a:lumMod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5" name="任意多边形 24"/>
                <p:cNvSpPr>
                  <a:spLocks/>
                </p:cNvSpPr>
                <p:nvPr/>
              </p:nvSpPr>
              <p:spPr bwMode="auto">
                <a:xfrm>
                  <a:off x="1518705" y="1804342"/>
                  <a:ext cx="179973" cy="179973"/>
                </a:xfrm>
                <a:custGeom>
                  <a:avLst/>
                  <a:gdLst>
                    <a:gd name="connsiteX0" fmla="*/ 221853 w 338138"/>
                    <a:gd name="connsiteY0" fmla="*/ 169862 h 338138"/>
                    <a:gd name="connsiteX1" fmla="*/ 243284 w 338138"/>
                    <a:gd name="connsiteY1" fmla="*/ 169862 h 338138"/>
                    <a:gd name="connsiteX2" fmla="*/ 254000 w 338138"/>
                    <a:gd name="connsiteY2" fmla="*/ 180379 h 338138"/>
                    <a:gd name="connsiteX3" fmla="*/ 254000 w 338138"/>
                    <a:gd name="connsiteY3" fmla="*/ 243483 h 338138"/>
                    <a:gd name="connsiteX4" fmla="*/ 243284 w 338138"/>
                    <a:gd name="connsiteY4" fmla="*/ 254000 h 338138"/>
                    <a:gd name="connsiteX5" fmla="*/ 221853 w 338138"/>
                    <a:gd name="connsiteY5" fmla="*/ 254000 h 338138"/>
                    <a:gd name="connsiteX6" fmla="*/ 211137 w 338138"/>
                    <a:gd name="connsiteY6" fmla="*/ 243483 h 338138"/>
                    <a:gd name="connsiteX7" fmla="*/ 211137 w 338138"/>
                    <a:gd name="connsiteY7" fmla="*/ 180379 h 338138"/>
                    <a:gd name="connsiteX8" fmla="*/ 221853 w 338138"/>
                    <a:gd name="connsiteY8" fmla="*/ 169862 h 338138"/>
                    <a:gd name="connsiteX9" fmla="*/ 94853 w 338138"/>
                    <a:gd name="connsiteY9" fmla="*/ 127000 h 338138"/>
                    <a:gd name="connsiteX10" fmla="*/ 116284 w 338138"/>
                    <a:gd name="connsiteY10" fmla="*/ 127000 h 338138"/>
                    <a:gd name="connsiteX11" fmla="*/ 127000 w 338138"/>
                    <a:gd name="connsiteY11" fmla="*/ 137583 h 338138"/>
                    <a:gd name="connsiteX12" fmla="*/ 127000 w 338138"/>
                    <a:gd name="connsiteY12" fmla="*/ 243417 h 338138"/>
                    <a:gd name="connsiteX13" fmla="*/ 116284 w 338138"/>
                    <a:gd name="connsiteY13" fmla="*/ 254000 h 338138"/>
                    <a:gd name="connsiteX14" fmla="*/ 94853 w 338138"/>
                    <a:gd name="connsiteY14" fmla="*/ 254000 h 338138"/>
                    <a:gd name="connsiteX15" fmla="*/ 84137 w 338138"/>
                    <a:gd name="connsiteY15" fmla="*/ 243417 h 338138"/>
                    <a:gd name="connsiteX16" fmla="*/ 84137 w 338138"/>
                    <a:gd name="connsiteY16" fmla="*/ 137583 h 338138"/>
                    <a:gd name="connsiteX17" fmla="*/ 94853 w 338138"/>
                    <a:gd name="connsiteY17" fmla="*/ 127000 h 338138"/>
                    <a:gd name="connsiteX18" fmla="*/ 285353 w 338138"/>
                    <a:gd name="connsiteY18" fmla="*/ 85725 h 338138"/>
                    <a:gd name="connsiteX19" fmla="*/ 306784 w 338138"/>
                    <a:gd name="connsiteY19" fmla="*/ 85725 h 338138"/>
                    <a:gd name="connsiteX20" fmla="*/ 317500 w 338138"/>
                    <a:gd name="connsiteY20" fmla="*/ 96242 h 338138"/>
                    <a:gd name="connsiteX21" fmla="*/ 317500 w 338138"/>
                    <a:gd name="connsiteY21" fmla="*/ 243483 h 338138"/>
                    <a:gd name="connsiteX22" fmla="*/ 306784 w 338138"/>
                    <a:gd name="connsiteY22" fmla="*/ 254000 h 338138"/>
                    <a:gd name="connsiteX23" fmla="*/ 285353 w 338138"/>
                    <a:gd name="connsiteY23" fmla="*/ 254000 h 338138"/>
                    <a:gd name="connsiteX24" fmla="*/ 274637 w 338138"/>
                    <a:gd name="connsiteY24" fmla="*/ 243483 h 338138"/>
                    <a:gd name="connsiteX25" fmla="*/ 274637 w 338138"/>
                    <a:gd name="connsiteY25" fmla="*/ 96242 h 338138"/>
                    <a:gd name="connsiteX26" fmla="*/ 285353 w 338138"/>
                    <a:gd name="connsiteY26" fmla="*/ 85725 h 338138"/>
                    <a:gd name="connsiteX27" fmla="*/ 158353 w 338138"/>
                    <a:gd name="connsiteY27" fmla="*/ 42862 h 338138"/>
                    <a:gd name="connsiteX28" fmla="*/ 179784 w 338138"/>
                    <a:gd name="connsiteY28" fmla="*/ 42862 h 338138"/>
                    <a:gd name="connsiteX29" fmla="*/ 190500 w 338138"/>
                    <a:gd name="connsiteY29" fmla="*/ 53419 h 338138"/>
                    <a:gd name="connsiteX30" fmla="*/ 190500 w 338138"/>
                    <a:gd name="connsiteY30" fmla="*/ 243443 h 338138"/>
                    <a:gd name="connsiteX31" fmla="*/ 179784 w 338138"/>
                    <a:gd name="connsiteY31" fmla="*/ 254000 h 338138"/>
                    <a:gd name="connsiteX32" fmla="*/ 158353 w 338138"/>
                    <a:gd name="connsiteY32" fmla="*/ 254000 h 338138"/>
                    <a:gd name="connsiteX33" fmla="*/ 147637 w 338138"/>
                    <a:gd name="connsiteY33" fmla="*/ 243443 h 338138"/>
                    <a:gd name="connsiteX34" fmla="*/ 147637 w 338138"/>
                    <a:gd name="connsiteY34" fmla="*/ 53419 h 338138"/>
                    <a:gd name="connsiteX35" fmla="*/ 158353 w 338138"/>
                    <a:gd name="connsiteY35" fmla="*/ 42862 h 338138"/>
                    <a:gd name="connsiteX36" fmla="*/ 0 w 338138"/>
                    <a:gd name="connsiteY36" fmla="*/ 0 h 338138"/>
                    <a:gd name="connsiteX37" fmla="*/ 42267 w 338138"/>
                    <a:gd name="connsiteY37" fmla="*/ 0 h 338138"/>
                    <a:gd name="connsiteX38" fmla="*/ 42267 w 338138"/>
                    <a:gd name="connsiteY38" fmla="*/ 295871 h 338138"/>
                    <a:gd name="connsiteX39" fmla="*/ 338138 w 338138"/>
                    <a:gd name="connsiteY39" fmla="*/ 295871 h 338138"/>
                    <a:gd name="connsiteX40" fmla="*/ 338138 w 338138"/>
                    <a:gd name="connsiteY40" fmla="*/ 338138 h 338138"/>
                    <a:gd name="connsiteX41" fmla="*/ 21133 w 338138"/>
                    <a:gd name="connsiteY41" fmla="*/ 338138 h 338138"/>
                    <a:gd name="connsiteX42" fmla="*/ 0 w 338138"/>
                    <a:gd name="connsiteY42" fmla="*/ 317005 h 338138"/>
                    <a:gd name="connsiteX43" fmla="*/ 0 w 338138"/>
                    <a:gd name="connsiteY43" fmla="*/ 0 h 3381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338138" h="338138">
                      <a:moveTo>
                        <a:pt x="221853" y="169862"/>
                      </a:moveTo>
                      <a:cubicBezTo>
                        <a:pt x="221853" y="169862"/>
                        <a:pt x="221853" y="169862"/>
                        <a:pt x="243284" y="169862"/>
                      </a:cubicBezTo>
                      <a:cubicBezTo>
                        <a:pt x="248642" y="169862"/>
                        <a:pt x="254000" y="175121"/>
                        <a:pt x="254000" y="180379"/>
                      </a:cubicBezTo>
                      <a:cubicBezTo>
                        <a:pt x="254000" y="180379"/>
                        <a:pt x="254000" y="180379"/>
                        <a:pt x="254000" y="243483"/>
                      </a:cubicBezTo>
                      <a:cubicBezTo>
                        <a:pt x="254000" y="248742"/>
                        <a:pt x="248642" y="254000"/>
                        <a:pt x="243284" y="254000"/>
                      </a:cubicBezTo>
                      <a:cubicBezTo>
                        <a:pt x="243284" y="254000"/>
                        <a:pt x="243284" y="254000"/>
                        <a:pt x="221853" y="254000"/>
                      </a:cubicBezTo>
                      <a:cubicBezTo>
                        <a:pt x="216495" y="254000"/>
                        <a:pt x="211137" y="248742"/>
                        <a:pt x="211137" y="243483"/>
                      </a:cubicBezTo>
                      <a:cubicBezTo>
                        <a:pt x="211137" y="243483"/>
                        <a:pt x="211137" y="243483"/>
                        <a:pt x="211137" y="180379"/>
                      </a:cubicBezTo>
                      <a:cubicBezTo>
                        <a:pt x="211137" y="175121"/>
                        <a:pt x="216495" y="169862"/>
                        <a:pt x="221853" y="169862"/>
                      </a:cubicBezTo>
                      <a:close/>
                      <a:moveTo>
                        <a:pt x="94853" y="127000"/>
                      </a:moveTo>
                      <a:cubicBezTo>
                        <a:pt x="94853" y="127000"/>
                        <a:pt x="94853" y="127000"/>
                        <a:pt x="116284" y="127000"/>
                      </a:cubicBezTo>
                      <a:cubicBezTo>
                        <a:pt x="121642" y="127000"/>
                        <a:pt x="127000" y="132292"/>
                        <a:pt x="127000" y="137583"/>
                      </a:cubicBezTo>
                      <a:cubicBezTo>
                        <a:pt x="127000" y="137583"/>
                        <a:pt x="127000" y="137583"/>
                        <a:pt x="127000" y="243417"/>
                      </a:cubicBezTo>
                      <a:cubicBezTo>
                        <a:pt x="127000" y="248708"/>
                        <a:pt x="121642" y="254000"/>
                        <a:pt x="116284" y="254000"/>
                      </a:cubicBezTo>
                      <a:cubicBezTo>
                        <a:pt x="116284" y="254000"/>
                        <a:pt x="116284" y="254000"/>
                        <a:pt x="94853" y="254000"/>
                      </a:cubicBezTo>
                      <a:cubicBezTo>
                        <a:pt x="89495" y="254000"/>
                        <a:pt x="84137" y="248708"/>
                        <a:pt x="84137" y="243417"/>
                      </a:cubicBezTo>
                      <a:cubicBezTo>
                        <a:pt x="84137" y="243417"/>
                        <a:pt x="84137" y="243417"/>
                        <a:pt x="84137" y="137583"/>
                      </a:cubicBezTo>
                      <a:cubicBezTo>
                        <a:pt x="84137" y="132292"/>
                        <a:pt x="89495" y="127000"/>
                        <a:pt x="94853" y="127000"/>
                      </a:cubicBezTo>
                      <a:close/>
                      <a:moveTo>
                        <a:pt x="285353" y="85725"/>
                      </a:moveTo>
                      <a:cubicBezTo>
                        <a:pt x="285353" y="85725"/>
                        <a:pt x="285353" y="85725"/>
                        <a:pt x="306784" y="85725"/>
                      </a:cubicBezTo>
                      <a:cubicBezTo>
                        <a:pt x="312142" y="85725"/>
                        <a:pt x="317500" y="90984"/>
                        <a:pt x="317500" y="96242"/>
                      </a:cubicBezTo>
                      <a:cubicBezTo>
                        <a:pt x="317500" y="96242"/>
                        <a:pt x="317500" y="96242"/>
                        <a:pt x="317500" y="243483"/>
                      </a:cubicBezTo>
                      <a:cubicBezTo>
                        <a:pt x="317500" y="248742"/>
                        <a:pt x="312142" y="254000"/>
                        <a:pt x="306784" y="254000"/>
                      </a:cubicBezTo>
                      <a:cubicBezTo>
                        <a:pt x="306784" y="254000"/>
                        <a:pt x="306784" y="254000"/>
                        <a:pt x="285353" y="254000"/>
                      </a:cubicBezTo>
                      <a:cubicBezTo>
                        <a:pt x="279995" y="254000"/>
                        <a:pt x="274637" y="248742"/>
                        <a:pt x="274637" y="243483"/>
                      </a:cubicBezTo>
                      <a:cubicBezTo>
                        <a:pt x="274637" y="243483"/>
                        <a:pt x="274637" y="243483"/>
                        <a:pt x="274637" y="96242"/>
                      </a:cubicBezTo>
                      <a:cubicBezTo>
                        <a:pt x="274637" y="90984"/>
                        <a:pt x="279995" y="85725"/>
                        <a:pt x="285353" y="85725"/>
                      </a:cubicBezTo>
                      <a:close/>
                      <a:moveTo>
                        <a:pt x="158353" y="42862"/>
                      </a:moveTo>
                      <a:cubicBezTo>
                        <a:pt x="158353" y="42862"/>
                        <a:pt x="158353" y="42862"/>
                        <a:pt x="179784" y="42862"/>
                      </a:cubicBezTo>
                      <a:cubicBezTo>
                        <a:pt x="185142" y="42862"/>
                        <a:pt x="190500" y="48140"/>
                        <a:pt x="190500" y="53419"/>
                      </a:cubicBezTo>
                      <a:cubicBezTo>
                        <a:pt x="190500" y="53419"/>
                        <a:pt x="190500" y="53419"/>
                        <a:pt x="190500" y="243443"/>
                      </a:cubicBezTo>
                      <a:cubicBezTo>
                        <a:pt x="190500" y="248722"/>
                        <a:pt x="185142" y="254000"/>
                        <a:pt x="179784" y="254000"/>
                      </a:cubicBezTo>
                      <a:cubicBezTo>
                        <a:pt x="179784" y="254000"/>
                        <a:pt x="179784" y="254000"/>
                        <a:pt x="158353" y="254000"/>
                      </a:cubicBezTo>
                      <a:cubicBezTo>
                        <a:pt x="152995" y="254000"/>
                        <a:pt x="147637" y="248722"/>
                        <a:pt x="147637" y="243443"/>
                      </a:cubicBezTo>
                      <a:cubicBezTo>
                        <a:pt x="147637" y="243443"/>
                        <a:pt x="147637" y="243443"/>
                        <a:pt x="147637" y="53419"/>
                      </a:cubicBezTo>
                      <a:cubicBezTo>
                        <a:pt x="147637" y="48140"/>
                        <a:pt x="152995" y="42862"/>
                        <a:pt x="158353" y="42862"/>
                      </a:cubicBezTo>
                      <a:close/>
                      <a:moveTo>
                        <a:pt x="0" y="0"/>
                      </a:moveTo>
                      <a:cubicBezTo>
                        <a:pt x="0" y="0"/>
                        <a:pt x="0" y="0"/>
                        <a:pt x="42267" y="0"/>
                      </a:cubicBezTo>
                      <a:cubicBezTo>
                        <a:pt x="42267" y="0"/>
                        <a:pt x="42267" y="0"/>
                        <a:pt x="42267" y="295871"/>
                      </a:cubicBezTo>
                      <a:lnTo>
                        <a:pt x="338138" y="295871"/>
                      </a:lnTo>
                      <a:cubicBezTo>
                        <a:pt x="338138" y="295871"/>
                        <a:pt x="338138" y="295871"/>
                        <a:pt x="338138" y="338138"/>
                      </a:cubicBezTo>
                      <a:cubicBezTo>
                        <a:pt x="338138" y="338138"/>
                        <a:pt x="338138" y="338138"/>
                        <a:pt x="21133" y="338138"/>
                      </a:cubicBezTo>
                      <a:cubicBezTo>
                        <a:pt x="9246" y="338138"/>
                        <a:pt x="0" y="328892"/>
                        <a:pt x="0" y="317005"/>
                      </a:cubicBezTo>
                      <a:cubicBezTo>
                        <a:pt x="0" y="317005"/>
                        <a:pt x="0" y="317005"/>
                        <a:pt x="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solidFill>
                      <a:schemeClr val="bg1">
                        <a:lumMod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22" name="矩形 21"/>
              <p:cNvSpPr/>
              <p:nvPr/>
            </p:nvSpPr>
            <p:spPr>
              <a:xfrm>
                <a:off x="1906687" y="1630469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bg1">
                        <a:lumMod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标题文本预设</a:t>
                </a: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1906687" y="1876690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bg1">
                        <a:lumMod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此部分内容作为文字排版占位显示</a:t>
                </a:r>
                <a:br>
                  <a:rPr lang="zh-CN" altLang="en-US" sz="1100" dirty="0">
                    <a:solidFill>
                      <a:schemeClr val="bg1">
                        <a:lumMod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</a:br>
                <a:r>
                  <a:rPr lang="zh-CN" altLang="en-US" sz="1100" dirty="0">
                    <a:solidFill>
                      <a:schemeClr val="bg1">
                        <a:lumMod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（建议使用主题字体）</a:t>
                </a:r>
              </a:p>
            </p:txBody>
          </p:sp>
        </p:grpSp>
        <p:grpSp>
          <p:nvGrpSpPr>
            <p:cNvPr id="7" name="组合 8"/>
            <p:cNvGrpSpPr/>
            <p:nvPr/>
          </p:nvGrpSpPr>
          <p:grpSpPr>
            <a:xfrm>
              <a:off x="7985117" y="2614886"/>
              <a:ext cx="3130144" cy="808954"/>
              <a:chOff x="1363763" y="3392284"/>
              <a:chExt cx="3130144" cy="808954"/>
            </a:xfrm>
          </p:grpSpPr>
          <p:grpSp>
            <p:nvGrpSpPr>
              <p:cNvPr id="8" name="组合 15"/>
              <p:cNvGrpSpPr/>
              <p:nvPr/>
            </p:nvGrpSpPr>
            <p:grpSpPr>
              <a:xfrm>
                <a:off x="1363763" y="3392284"/>
                <a:ext cx="489858" cy="489858"/>
                <a:chOff x="1363763" y="3392284"/>
                <a:chExt cx="489858" cy="489858"/>
              </a:xfrm>
            </p:grpSpPr>
            <p:sp>
              <p:nvSpPr>
                <p:cNvPr id="19" name="椭圆 18"/>
                <p:cNvSpPr/>
                <p:nvPr/>
              </p:nvSpPr>
              <p:spPr>
                <a:xfrm>
                  <a:off x="1363763" y="3392284"/>
                  <a:ext cx="489858" cy="489858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solidFill>
                      <a:schemeClr val="bg1">
                        <a:lumMod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0" name="任意多边形 30"/>
                <p:cNvSpPr>
                  <a:spLocks/>
                </p:cNvSpPr>
                <p:nvPr/>
              </p:nvSpPr>
              <p:spPr bwMode="auto">
                <a:xfrm>
                  <a:off x="1470535" y="3528650"/>
                  <a:ext cx="259868" cy="224200"/>
                </a:xfrm>
                <a:custGeom>
                  <a:avLst/>
                  <a:gdLst>
                    <a:gd name="connsiteX0" fmla="*/ 19050 w 331788"/>
                    <a:gd name="connsiteY0" fmla="*/ 213226 h 286251"/>
                    <a:gd name="connsiteX1" fmla="*/ 151105 w 331788"/>
                    <a:gd name="connsiteY1" fmla="*/ 213226 h 286251"/>
                    <a:gd name="connsiteX2" fmla="*/ 151105 w 331788"/>
                    <a:gd name="connsiteY2" fmla="*/ 278564 h 286251"/>
                    <a:gd name="connsiteX3" fmla="*/ 152400 w 331788"/>
                    <a:gd name="connsiteY3" fmla="*/ 286251 h 286251"/>
                    <a:gd name="connsiteX4" fmla="*/ 25523 w 331788"/>
                    <a:gd name="connsiteY4" fmla="*/ 286251 h 286251"/>
                    <a:gd name="connsiteX5" fmla="*/ 19050 w 331788"/>
                    <a:gd name="connsiteY5" fmla="*/ 278564 h 286251"/>
                    <a:gd name="connsiteX6" fmla="*/ 19050 w 331788"/>
                    <a:gd name="connsiteY6" fmla="*/ 213226 h 286251"/>
                    <a:gd name="connsiteX7" fmla="*/ 185265 w 331788"/>
                    <a:gd name="connsiteY7" fmla="*/ 165601 h 286251"/>
                    <a:gd name="connsiteX8" fmla="*/ 308448 w 331788"/>
                    <a:gd name="connsiteY8" fmla="*/ 165601 h 286251"/>
                    <a:gd name="connsiteX9" fmla="*/ 313635 w 331788"/>
                    <a:gd name="connsiteY9" fmla="*/ 165601 h 286251"/>
                    <a:gd name="connsiteX10" fmla="*/ 331788 w 331788"/>
                    <a:gd name="connsiteY10" fmla="*/ 187421 h 286251"/>
                    <a:gd name="connsiteX11" fmla="*/ 331788 w 331788"/>
                    <a:gd name="connsiteY11" fmla="*/ 278550 h 286251"/>
                    <a:gd name="connsiteX12" fmla="*/ 324008 w 331788"/>
                    <a:gd name="connsiteY12" fmla="*/ 286251 h 286251"/>
                    <a:gd name="connsiteX13" fmla="*/ 169705 w 331788"/>
                    <a:gd name="connsiteY13" fmla="*/ 286251 h 286251"/>
                    <a:gd name="connsiteX14" fmla="*/ 161925 w 331788"/>
                    <a:gd name="connsiteY14" fmla="*/ 278550 h 286251"/>
                    <a:gd name="connsiteX15" fmla="*/ 161925 w 331788"/>
                    <a:gd name="connsiteY15" fmla="*/ 187421 h 286251"/>
                    <a:gd name="connsiteX16" fmla="*/ 168408 w 331788"/>
                    <a:gd name="connsiteY16" fmla="*/ 173302 h 286251"/>
                    <a:gd name="connsiteX17" fmla="*/ 174892 w 331788"/>
                    <a:gd name="connsiteY17" fmla="*/ 166885 h 286251"/>
                    <a:gd name="connsiteX18" fmla="*/ 185265 w 331788"/>
                    <a:gd name="connsiteY18" fmla="*/ 165601 h 286251"/>
                    <a:gd name="connsiteX19" fmla="*/ 59302 w 331788"/>
                    <a:gd name="connsiteY19" fmla="*/ 117976 h 286251"/>
                    <a:gd name="connsiteX20" fmla="*/ 78640 w 331788"/>
                    <a:gd name="connsiteY20" fmla="*/ 117976 h 286251"/>
                    <a:gd name="connsiteX21" fmla="*/ 86375 w 331788"/>
                    <a:gd name="connsiteY21" fmla="*/ 123154 h 286251"/>
                    <a:gd name="connsiteX22" fmla="*/ 94110 w 331788"/>
                    <a:gd name="connsiteY22" fmla="*/ 160692 h 286251"/>
                    <a:gd name="connsiteX23" fmla="*/ 95399 w 331788"/>
                    <a:gd name="connsiteY23" fmla="*/ 165870 h 286251"/>
                    <a:gd name="connsiteX24" fmla="*/ 96688 w 331788"/>
                    <a:gd name="connsiteY24" fmla="*/ 169753 h 286251"/>
                    <a:gd name="connsiteX25" fmla="*/ 96688 w 331788"/>
                    <a:gd name="connsiteY25" fmla="*/ 172342 h 286251"/>
                    <a:gd name="connsiteX26" fmla="*/ 103134 w 331788"/>
                    <a:gd name="connsiteY26" fmla="*/ 172342 h 286251"/>
                    <a:gd name="connsiteX27" fmla="*/ 103134 w 331788"/>
                    <a:gd name="connsiteY27" fmla="*/ 165870 h 286251"/>
                    <a:gd name="connsiteX28" fmla="*/ 103134 w 331788"/>
                    <a:gd name="connsiteY28" fmla="*/ 164576 h 286251"/>
                    <a:gd name="connsiteX29" fmla="*/ 104424 w 331788"/>
                    <a:gd name="connsiteY29" fmla="*/ 160692 h 286251"/>
                    <a:gd name="connsiteX30" fmla="*/ 112159 w 331788"/>
                    <a:gd name="connsiteY30" fmla="*/ 134804 h 286251"/>
                    <a:gd name="connsiteX31" fmla="*/ 107002 w 331788"/>
                    <a:gd name="connsiteY31" fmla="*/ 121859 h 286251"/>
                    <a:gd name="connsiteX32" fmla="*/ 109580 w 331788"/>
                    <a:gd name="connsiteY32" fmla="*/ 117976 h 286251"/>
                    <a:gd name="connsiteX33" fmla="*/ 121183 w 331788"/>
                    <a:gd name="connsiteY33" fmla="*/ 117976 h 286251"/>
                    <a:gd name="connsiteX34" fmla="*/ 125050 w 331788"/>
                    <a:gd name="connsiteY34" fmla="*/ 121859 h 286251"/>
                    <a:gd name="connsiteX35" fmla="*/ 118605 w 331788"/>
                    <a:gd name="connsiteY35" fmla="*/ 134804 h 286251"/>
                    <a:gd name="connsiteX36" fmla="*/ 126340 w 331788"/>
                    <a:gd name="connsiteY36" fmla="*/ 160692 h 286251"/>
                    <a:gd name="connsiteX37" fmla="*/ 126340 w 331788"/>
                    <a:gd name="connsiteY37" fmla="*/ 165870 h 286251"/>
                    <a:gd name="connsiteX38" fmla="*/ 127629 w 331788"/>
                    <a:gd name="connsiteY38" fmla="*/ 165870 h 286251"/>
                    <a:gd name="connsiteX39" fmla="*/ 127629 w 331788"/>
                    <a:gd name="connsiteY39" fmla="*/ 172342 h 286251"/>
                    <a:gd name="connsiteX40" fmla="*/ 134075 w 331788"/>
                    <a:gd name="connsiteY40" fmla="*/ 172342 h 286251"/>
                    <a:gd name="connsiteX41" fmla="*/ 134075 w 331788"/>
                    <a:gd name="connsiteY41" fmla="*/ 169753 h 286251"/>
                    <a:gd name="connsiteX42" fmla="*/ 135364 w 331788"/>
                    <a:gd name="connsiteY42" fmla="*/ 165870 h 286251"/>
                    <a:gd name="connsiteX43" fmla="*/ 136653 w 331788"/>
                    <a:gd name="connsiteY43" fmla="*/ 160692 h 286251"/>
                    <a:gd name="connsiteX44" fmla="*/ 144388 w 331788"/>
                    <a:gd name="connsiteY44" fmla="*/ 123154 h 286251"/>
                    <a:gd name="connsiteX45" fmla="*/ 152123 w 331788"/>
                    <a:gd name="connsiteY45" fmla="*/ 117976 h 286251"/>
                    <a:gd name="connsiteX46" fmla="*/ 171461 w 331788"/>
                    <a:gd name="connsiteY46" fmla="*/ 117976 h 286251"/>
                    <a:gd name="connsiteX47" fmla="*/ 192088 w 331788"/>
                    <a:gd name="connsiteY47" fmla="*/ 138687 h 286251"/>
                    <a:gd name="connsiteX48" fmla="*/ 192088 w 331788"/>
                    <a:gd name="connsiteY48" fmla="*/ 152926 h 286251"/>
                    <a:gd name="connsiteX49" fmla="*/ 184353 w 331788"/>
                    <a:gd name="connsiteY49" fmla="*/ 152926 h 286251"/>
                    <a:gd name="connsiteX50" fmla="*/ 163726 w 331788"/>
                    <a:gd name="connsiteY50" fmla="*/ 160692 h 286251"/>
                    <a:gd name="connsiteX51" fmla="*/ 158569 w 331788"/>
                    <a:gd name="connsiteY51" fmla="*/ 165870 h 286251"/>
                    <a:gd name="connsiteX52" fmla="*/ 154702 w 331788"/>
                    <a:gd name="connsiteY52" fmla="*/ 172342 h 286251"/>
                    <a:gd name="connsiteX53" fmla="*/ 150834 w 331788"/>
                    <a:gd name="connsiteY53" fmla="*/ 186581 h 286251"/>
                    <a:gd name="connsiteX54" fmla="*/ 150834 w 331788"/>
                    <a:gd name="connsiteY54" fmla="*/ 202114 h 286251"/>
                    <a:gd name="connsiteX55" fmla="*/ 10313 w 331788"/>
                    <a:gd name="connsiteY55" fmla="*/ 202114 h 286251"/>
                    <a:gd name="connsiteX56" fmla="*/ 0 w 331788"/>
                    <a:gd name="connsiteY56" fmla="*/ 190464 h 286251"/>
                    <a:gd name="connsiteX57" fmla="*/ 0 w 331788"/>
                    <a:gd name="connsiteY57" fmla="*/ 182698 h 286251"/>
                    <a:gd name="connsiteX58" fmla="*/ 10313 w 331788"/>
                    <a:gd name="connsiteY58" fmla="*/ 172342 h 286251"/>
                    <a:gd name="connsiteX59" fmla="*/ 38675 w 331788"/>
                    <a:gd name="connsiteY59" fmla="*/ 172342 h 286251"/>
                    <a:gd name="connsiteX60" fmla="*/ 38675 w 331788"/>
                    <a:gd name="connsiteY60" fmla="*/ 138687 h 286251"/>
                    <a:gd name="connsiteX61" fmla="*/ 59302 w 331788"/>
                    <a:gd name="connsiteY61" fmla="*/ 117976 h 286251"/>
                    <a:gd name="connsiteX62" fmla="*/ 206838 w 331788"/>
                    <a:gd name="connsiteY62" fmla="*/ 33838 h 286251"/>
                    <a:gd name="connsiteX63" fmla="*/ 208124 w 331788"/>
                    <a:gd name="connsiteY63" fmla="*/ 33838 h 286251"/>
                    <a:gd name="connsiteX64" fmla="*/ 278858 w 331788"/>
                    <a:gd name="connsiteY64" fmla="*/ 48038 h 286251"/>
                    <a:gd name="connsiteX65" fmla="*/ 296863 w 331788"/>
                    <a:gd name="connsiteY65" fmla="*/ 69984 h 286251"/>
                    <a:gd name="connsiteX66" fmla="*/ 296863 w 331788"/>
                    <a:gd name="connsiteY66" fmla="*/ 99676 h 286251"/>
                    <a:gd name="connsiteX67" fmla="*/ 246706 w 331788"/>
                    <a:gd name="connsiteY67" fmla="*/ 151313 h 286251"/>
                    <a:gd name="connsiteX68" fmla="*/ 195263 w 331788"/>
                    <a:gd name="connsiteY68" fmla="*/ 99676 h 286251"/>
                    <a:gd name="connsiteX69" fmla="*/ 195263 w 331788"/>
                    <a:gd name="connsiteY69" fmla="*/ 45456 h 286251"/>
                    <a:gd name="connsiteX70" fmla="*/ 206838 w 331788"/>
                    <a:gd name="connsiteY70" fmla="*/ 33838 h 286251"/>
                    <a:gd name="connsiteX71" fmla="*/ 150465 w 331788"/>
                    <a:gd name="connsiteY71" fmla="*/ 198 h 286251"/>
                    <a:gd name="connsiteX72" fmla="*/ 163513 w 331788"/>
                    <a:gd name="connsiteY72" fmla="*/ 10479 h 286251"/>
                    <a:gd name="connsiteX73" fmla="*/ 163513 w 331788"/>
                    <a:gd name="connsiteY73" fmla="*/ 60599 h 286251"/>
                    <a:gd name="connsiteX74" fmla="*/ 116540 w 331788"/>
                    <a:gd name="connsiteY74" fmla="*/ 106863 h 286251"/>
                    <a:gd name="connsiteX75" fmla="*/ 68263 w 331788"/>
                    <a:gd name="connsiteY75" fmla="*/ 60599 h 286251"/>
                    <a:gd name="connsiteX76" fmla="*/ 68263 w 331788"/>
                    <a:gd name="connsiteY76" fmla="*/ 33611 h 286251"/>
                    <a:gd name="connsiteX77" fmla="*/ 85225 w 331788"/>
                    <a:gd name="connsiteY77" fmla="*/ 13049 h 286251"/>
                    <a:gd name="connsiteX78" fmla="*/ 150465 w 331788"/>
                    <a:gd name="connsiteY78" fmla="*/ 198 h 2862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331788" h="286251">
                      <a:moveTo>
                        <a:pt x="19050" y="213226"/>
                      </a:moveTo>
                      <a:lnTo>
                        <a:pt x="151105" y="213226"/>
                      </a:lnTo>
                      <a:cubicBezTo>
                        <a:pt x="151105" y="213226"/>
                        <a:pt x="151105" y="213226"/>
                        <a:pt x="151105" y="278564"/>
                      </a:cubicBezTo>
                      <a:cubicBezTo>
                        <a:pt x="151105" y="281126"/>
                        <a:pt x="152400" y="283689"/>
                        <a:pt x="152400" y="286251"/>
                      </a:cubicBezTo>
                      <a:cubicBezTo>
                        <a:pt x="152400" y="286251"/>
                        <a:pt x="152400" y="286251"/>
                        <a:pt x="25523" y="286251"/>
                      </a:cubicBezTo>
                      <a:cubicBezTo>
                        <a:pt x="21639" y="286251"/>
                        <a:pt x="19050" y="282408"/>
                        <a:pt x="19050" y="278564"/>
                      </a:cubicBezTo>
                      <a:cubicBezTo>
                        <a:pt x="19050" y="278564"/>
                        <a:pt x="19050" y="278564"/>
                        <a:pt x="19050" y="213226"/>
                      </a:cubicBezTo>
                      <a:close/>
                      <a:moveTo>
                        <a:pt x="185265" y="165601"/>
                      </a:moveTo>
                      <a:lnTo>
                        <a:pt x="308448" y="165601"/>
                      </a:lnTo>
                      <a:cubicBezTo>
                        <a:pt x="309745" y="165601"/>
                        <a:pt x="312338" y="165601"/>
                        <a:pt x="313635" y="165601"/>
                      </a:cubicBezTo>
                      <a:cubicBezTo>
                        <a:pt x="324008" y="168168"/>
                        <a:pt x="331788" y="177153"/>
                        <a:pt x="331788" y="187421"/>
                      </a:cubicBezTo>
                      <a:cubicBezTo>
                        <a:pt x="331788" y="187421"/>
                        <a:pt x="331788" y="187421"/>
                        <a:pt x="331788" y="278550"/>
                      </a:cubicBezTo>
                      <a:cubicBezTo>
                        <a:pt x="331788" y="282401"/>
                        <a:pt x="327898" y="286251"/>
                        <a:pt x="324008" y="286251"/>
                      </a:cubicBezTo>
                      <a:cubicBezTo>
                        <a:pt x="324008" y="286251"/>
                        <a:pt x="324008" y="286251"/>
                        <a:pt x="169705" y="286251"/>
                      </a:cubicBezTo>
                      <a:cubicBezTo>
                        <a:pt x="165815" y="286251"/>
                        <a:pt x="161925" y="282401"/>
                        <a:pt x="161925" y="278550"/>
                      </a:cubicBezTo>
                      <a:cubicBezTo>
                        <a:pt x="161925" y="278550"/>
                        <a:pt x="161925" y="278550"/>
                        <a:pt x="161925" y="187421"/>
                      </a:cubicBezTo>
                      <a:cubicBezTo>
                        <a:pt x="161925" y="182287"/>
                        <a:pt x="164518" y="177153"/>
                        <a:pt x="168408" y="173302"/>
                      </a:cubicBezTo>
                      <a:cubicBezTo>
                        <a:pt x="169705" y="170735"/>
                        <a:pt x="172298" y="168168"/>
                        <a:pt x="174892" y="166885"/>
                      </a:cubicBezTo>
                      <a:cubicBezTo>
                        <a:pt x="177485" y="165601"/>
                        <a:pt x="181375" y="165601"/>
                        <a:pt x="185265" y="165601"/>
                      </a:cubicBezTo>
                      <a:close/>
                      <a:moveTo>
                        <a:pt x="59302" y="117976"/>
                      </a:moveTo>
                      <a:cubicBezTo>
                        <a:pt x="59302" y="117976"/>
                        <a:pt x="59302" y="117976"/>
                        <a:pt x="78640" y="117976"/>
                      </a:cubicBezTo>
                      <a:cubicBezTo>
                        <a:pt x="82507" y="117976"/>
                        <a:pt x="85086" y="120565"/>
                        <a:pt x="86375" y="123154"/>
                      </a:cubicBezTo>
                      <a:cubicBezTo>
                        <a:pt x="86375" y="123154"/>
                        <a:pt x="86375" y="123154"/>
                        <a:pt x="94110" y="160692"/>
                      </a:cubicBezTo>
                      <a:cubicBezTo>
                        <a:pt x="94110" y="160692"/>
                        <a:pt x="94110" y="160692"/>
                        <a:pt x="95399" y="165870"/>
                      </a:cubicBezTo>
                      <a:cubicBezTo>
                        <a:pt x="95399" y="165870"/>
                        <a:pt x="95399" y="165870"/>
                        <a:pt x="96688" y="169753"/>
                      </a:cubicBezTo>
                      <a:cubicBezTo>
                        <a:pt x="96688" y="171048"/>
                        <a:pt x="96688" y="171048"/>
                        <a:pt x="96688" y="172342"/>
                      </a:cubicBezTo>
                      <a:cubicBezTo>
                        <a:pt x="96688" y="172342"/>
                        <a:pt x="96688" y="172342"/>
                        <a:pt x="103134" y="172342"/>
                      </a:cubicBezTo>
                      <a:cubicBezTo>
                        <a:pt x="103134" y="169753"/>
                        <a:pt x="103134" y="168459"/>
                        <a:pt x="103134" y="165870"/>
                      </a:cubicBezTo>
                      <a:cubicBezTo>
                        <a:pt x="103134" y="165870"/>
                        <a:pt x="103134" y="165870"/>
                        <a:pt x="103134" y="164576"/>
                      </a:cubicBezTo>
                      <a:cubicBezTo>
                        <a:pt x="103134" y="164576"/>
                        <a:pt x="103134" y="164576"/>
                        <a:pt x="104424" y="160692"/>
                      </a:cubicBezTo>
                      <a:cubicBezTo>
                        <a:pt x="104424" y="160692"/>
                        <a:pt x="104424" y="160692"/>
                        <a:pt x="112159" y="134804"/>
                      </a:cubicBezTo>
                      <a:cubicBezTo>
                        <a:pt x="112159" y="134804"/>
                        <a:pt x="112159" y="134804"/>
                        <a:pt x="107002" y="121859"/>
                      </a:cubicBezTo>
                      <a:cubicBezTo>
                        <a:pt x="105713" y="120565"/>
                        <a:pt x="107002" y="117976"/>
                        <a:pt x="109580" y="117976"/>
                      </a:cubicBezTo>
                      <a:cubicBezTo>
                        <a:pt x="109580" y="117976"/>
                        <a:pt x="109580" y="117976"/>
                        <a:pt x="121183" y="117976"/>
                      </a:cubicBezTo>
                      <a:cubicBezTo>
                        <a:pt x="123761" y="117976"/>
                        <a:pt x="125050" y="120565"/>
                        <a:pt x="125050" y="121859"/>
                      </a:cubicBezTo>
                      <a:cubicBezTo>
                        <a:pt x="125050" y="121859"/>
                        <a:pt x="125050" y="121859"/>
                        <a:pt x="118605" y="134804"/>
                      </a:cubicBezTo>
                      <a:cubicBezTo>
                        <a:pt x="118605" y="134804"/>
                        <a:pt x="118605" y="134804"/>
                        <a:pt x="126340" y="160692"/>
                      </a:cubicBezTo>
                      <a:cubicBezTo>
                        <a:pt x="126340" y="160692"/>
                        <a:pt x="126340" y="160692"/>
                        <a:pt x="126340" y="165870"/>
                      </a:cubicBezTo>
                      <a:cubicBezTo>
                        <a:pt x="127629" y="165870"/>
                        <a:pt x="127629" y="165870"/>
                        <a:pt x="127629" y="165870"/>
                      </a:cubicBezTo>
                      <a:cubicBezTo>
                        <a:pt x="127629" y="168459"/>
                        <a:pt x="127629" y="169753"/>
                        <a:pt x="127629" y="172342"/>
                      </a:cubicBezTo>
                      <a:cubicBezTo>
                        <a:pt x="127629" y="172342"/>
                        <a:pt x="127629" y="172342"/>
                        <a:pt x="134075" y="172342"/>
                      </a:cubicBezTo>
                      <a:cubicBezTo>
                        <a:pt x="134075" y="171048"/>
                        <a:pt x="134075" y="171048"/>
                        <a:pt x="134075" y="169753"/>
                      </a:cubicBezTo>
                      <a:cubicBezTo>
                        <a:pt x="134075" y="169753"/>
                        <a:pt x="134075" y="169753"/>
                        <a:pt x="135364" y="165870"/>
                      </a:cubicBezTo>
                      <a:cubicBezTo>
                        <a:pt x="135364" y="165870"/>
                        <a:pt x="135364" y="165870"/>
                        <a:pt x="136653" y="160692"/>
                      </a:cubicBezTo>
                      <a:cubicBezTo>
                        <a:pt x="136653" y="160692"/>
                        <a:pt x="136653" y="160692"/>
                        <a:pt x="144388" y="123154"/>
                      </a:cubicBezTo>
                      <a:cubicBezTo>
                        <a:pt x="145677" y="120565"/>
                        <a:pt x="148256" y="117976"/>
                        <a:pt x="152123" y="117976"/>
                      </a:cubicBezTo>
                      <a:cubicBezTo>
                        <a:pt x="152123" y="117976"/>
                        <a:pt x="152123" y="117976"/>
                        <a:pt x="171461" y="117976"/>
                      </a:cubicBezTo>
                      <a:cubicBezTo>
                        <a:pt x="183064" y="117976"/>
                        <a:pt x="192088" y="127037"/>
                        <a:pt x="192088" y="138687"/>
                      </a:cubicBezTo>
                      <a:cubicBezTo>
                        <a:pt x="192088" y="138687"/>
                        <a:pt x="192088" y="138687"/>
                        <a:pt x="192088" y="152926"/>
                      </a:cubicBezTo>
                      <a:cubicBezTo>
                        <a:pt x="192088" y="152926"/>
                        <a:pt x="192088" y="152926"/>
                        <a:pt x="184353" y="152926"/>
                      </a:cubicBezTo>
                      <a:cubicBezTo>
                        <a:pt x="176618" y="152926"/>
                        <a:pt x="168883" y="156809"/>
                        <a:pt x="163726" y="160692"/>
                      </a:cubicBezTo>
                      <a:cubicBezTo>
                        <a:pt x="161148" y="161987"/>
                        <a:pt x="159858" y="164576"/>
                        <a:pt x="158569" y="165870"/>
                      </a:cubicBezTo>
                      <a:cubicBezTo>
                        <a:pt x="157280" y="168459"/>
                        <a:pt x="155991" y="169753"/>
                        <a:pt x="154702" y="172342"/>
                      </a:cubicBezTo>
                      <a:cubicBezTo>
                        <a:pt x="152123" y="176225"/>
                        <a:pt x="150834" y="181403"/>
                        <a:pt x="150834" y="186581"/>
                      </a:cubicBezTo>
                      <a:cubicBezTo>
                        <a:pt x="150834" y="186581"/>
                        <a:pt x="150834" y="186581"/>
                        <a:pt x="150834" y="202114"/>
                      </a:cubicBezTo>
                      <a:cubicBezTo>
                        <a:pt x="150834" y="202114"/>
                        <a:pt x="150834" y="202114"/>
                        <a:pt x="10313" y="202114"/>
                      </a:cubicBezTo>
                      <a:cubicBezTo>
                        <a:pt x="5157" y="202114"/>
                        <a:pt x="0" y="196936"/>
                        <a:pt x="0" y="190464"/>
                      </a:cubicBezTo>
                      <a:cubicBezTo>
                        <a:pt x="0" y="190464"/>
                        <a:pt x="0" y="190464"/>
                        <a:pt x="0" y="182698"/>
                      </a:cubicBezTo>
                      <a:cubicBezTo>
                        <a:pt x="0" y="176225"/>
                        <a:pt x="5157" y="172342"/>
                        <a:pt x="10313" y="172342"/>
                      </a:cubicBezTo>
                      <a:cubicBezTo>
                        <a:pt x="10313" y="172342"/>
                        <a:pt x="10313" y="172342"/>
                        <a:pt x="38675" y="172342"/>
                      </a:cubicBezTo>
                      <a:cubicBezTo>
                        <a:pt x="38675" y="172342"/>
                        <a:pt x="38675" y="172342"/>
                        <a:pt x="38675" y="138687"/>
                      </a:cubicBezTo>
                      <a:cubicBezTo>
                        <a:pt x="38675" y="127037"/>
                        <a:pt x="47700" y="117976"/>
                        <a:pt x="59302" y="117976"/>
                      </a:cubicBezTo>
                      <a:close/>
                      <a:moveTo>
                        <a:pt x="206838" y="33838"/>
                      </a:moveTo>
                      <a:cubicBezTo>
                        <a:pt x="206838" y="33838"/>
                        <a:pt x="208124" y="33838"/>
                        <a:pt x="208124" y="33838"/>
                      </a:cubicBezTo>
                      <a:cubicBezTo>
                        <a:pt x="223557" y="36420"/>
                        <a:pt x="258281" y="44166"/>
                        <a:pt x="278858" y="48038"/>
                      </a:cubicBezTo>
                      <a:cubicBezTo>
                        <a:pt x="289147" y="50620"/>
                        <a:pt x="296863" y="59657"/>
                        <a:pt x="296863" y="69984"/>
                      </a:cubicBezTo>
                      <a:cubicBezTo>
                        <a:pt x="296863" y="69984"/>
                        <a:pt x="296863" y="69984"/>
                        <a:pt x="296863" y="99676"/>
                      </a:cubicBezTo>
                      <a:cubicBezTo>
                        <a:pt x="296863" y="128076"/>
                        <a:pt x="275000" y="151313"/>
                        <a:pt x="246706" y="151313"/>
                      </a:cubicBezTo>
                      <a:cubicBezTo>
                        <a:pt x="218412" y="151313"/>
                        <a:pt x="195263" y="128076"/>
                        <a:pt x="195263" y="99676"/>
                      </a:cubicBezTo>
                      <a:cubicBezTo>
                        <a:pt x="195263" y="99676"/>
                        <a:pt x="195263" y="99676"/>
                        <a:pt x="195263" y="45456"/>
                      </a:cubicBezTo>
                      <a:cubicBezTo>
                        <a:pt x="195263" y="39002"/>
                        <a:pt x="200407" y="33838"/>
                        <a:pt x="206838" y="33838"/>
                      </a:cubicBezTo>
                      <a:close/>
                      <a:moveTo>
                        <a:pt x="150465" y="198"/>
                      </a:moveTo>
                      <a:cubicBezTo>
                        <a:pt x="156989" y="-1087"/>
                        <a:pt x="163513" y="4053"/>
                        <a:pt x="163513" y="10479"/>
                      </a:cubicBezTo>
                      <a:cubicBezTo>
                        <a:pt x="163513" y="10479"/>
                        <a:pt x="163513" y="10479"/>
                        <a:pt x="163513" y="60599"/>
                      </a:cubicBezTo>
                      <a:cubicBezTo>
                        <a:pt x="163513" y="86301"/>
                        <a:pt x="142636" y="106863"/>
                        <a:pt x="116540" y="106863"/>
                      </a:cubicBezTo>
                      <a:cubicBezTo>
                        <a:pt x="90444" y="106863"/>
                        <a:pt x="68263" y="86301"/>
                        <a:pt x="68263" y="60599"/>
                      </a:cubicBezTo>
                      <a:cubicBezTo>
                        <a:pt x="68263" y="60599"/>
                        <a:pt x="68263" y="60599"/>
                        <a:pt x="68263" y="33611"/>
                      </a:cubicBezTo>
                      <a:cubicBezTo>
                        <a:pt x="68263" y="23330"/>
                        <a:pt x="76092" y="14334"/>
                        <a:pt x="85225" y="13049"/>
                      </a:cubicBezTo>
                      <a:cubicBezTo>
                        <a:pt x="104797" y="9194"/>
                        <a:pt x="137417" y="2768"/>
                        <a:pt x="150465" y="19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solidFill>
                      <a:schemeClr val="bg1">
                        <a:lumMod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17" name="矩形 16"/>
              <p:cNvSpPr/>
              <p:nvPr/>
            </p:nvSpPr>
            <p:spPr>
              <a:xfrm>
                <a:off x="1906687" y="3419006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bg1">
                        <a:lumMod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标题文本预设</a:t>
                </a: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1906687" y="3665227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bg1">
                        <a:lumMod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此部分内容作为文字排版占位显示</a:t>
                </a:r>
                <a:br>
                  <a:rPr lang="zh-CN" altLang="en-US" sz="1100" dirty="0">
                    <a:solidFill>
                      <a:schemeClr val="bg1">
                        <a:lumMod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</a:br>
                <a:r>
                  <a:rPr lang="zh-CN" altLang="en-US" sz="1100" dirty="0">
                    <a:solidFill>
                      <a:schemeClr val="bg1">
                        <a:lumMod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（建议使用主题字体）</a:t>
                </a:r>
              </a:p>
            </p:txBody>
          </p:sp>
        </p:grpSp>
        <p:grpSp>
          <p:nvGrpSpPr>
            <p:cNvPr id="9" name="组合 9"/>
            <p:cNvGrpSpPr/>
            <p:nvPr/>
          </p:nvGrpSpPr>
          <p:grpSpPr>
            <a:xfrm>
              <a:off x="7985117" y="3707969"/>
              <a:ext cx="3130144" cy="808954"/>
              <a:chOff x="1363763" y="3392284"/>
              <a:chExt cx="3130144" cy="808954"/>
            </a:xfrm>
          </p:grpSpPr>
          <p:grpSp>
            <p:nvGrpSpPr>
              <p:cNvPr id="10" name="组合 10"/>
              <p:cNvGrpSpPr/>
              <p:nvPr/>
            </p:nvGrpSpPr>
            <p:grpSpPr>
              <a:xfrm>
                <a:off x="1363763" y="3392284"/>
                <a:ext cx="489858" cy="489858"/>
                <a:chOff x="1363763" y="3392284"/>
                <a:chExt cx="489858" cy="489858"/>
              </a:xfrm>
            </p:grpSpPr>
            <p:sp>
              <p:nvSpPr>
                <p:cNvPr id="14" name="椭圆 13"/>
                <p:cNvSpPr/>
                <p:nvPr/>
              </p:nvSpPr>
              <p:spPr>
                <a:xfrm>
                  <a:off x="1363763" y="3392284"/>
                  <a:ext cx="489858" cy="489858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solidFill>
                      <a:schemeClr val="bg1">
                        <a:lumMod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" name="任意多边形 36"/>
                <p:cNvSpPr>
                  <a:spLocks/>
                </p:cNvSpPr>
                <p:nvPr/>
              </p:nvSpPr>
              <p:spPr bwMode="auto">
                <a:xfrm>
                  <a:off x="1470535" y="3528650"/>
                  <a:ext cx="259868" cy="224200"/>
                </a:xfrm>
                <a:custGeom>
                  <a:avLst/>
                  <a:gdLst>
                    <a:gd name="connsiteX0" fmla="*/ 19050 w 331788"/>
                    <a:gd name="connsiteY0" fmla="*/ 213226 h 286251"/>
                    <a:gd name="connsiteX1" fmla="*/ 151105 w 331788"/>
                    <a:gd name="connsiteY1" fmla="*/ 213226 h 286251"/>
                    <a:gd name="connsiteX2" fmla="*/ 151105 w 331788"/>
                    <a:gd name="connsiteY2" fmla="*/ 278564 h 286251"/>
                    <a:gd name="connsiteX3" fmla="*/ 152400 w 331788"/>
                    <a:gd name="connsiteY3" fmla="*/ 286251 h 286251"/>
                    <a:gd name="connsiteX4" fmla="*/ 25523 w 331788"/>
                    <a:gd name="connsiteY4" fmla="*/ 286251 h 286251"/>
                    <a:gd name="connsiteX5" fmla="*/ 19050 w 331788"/>
                    <a:gd name="connsiteY5" fmla="*/ 278564 h 286251"/>
                    <a:gd name="connsiteX6" fmla="*/ 19050 w 331788"/>
                    <a:gd name="connsiteY6" fmla="*/ 213226 h 286251"/>
                    <a:gd name="connsiteX7" fmla="*/ 185265 w 331788"/>
                    <a:gd name="connsiteY7" fmla="*/ 165601 h 286251"/>
                    <a:gd name="connsiteX8" fmla="*/ 308448 w 331788"/>
                    <a:gd name="connsiteY8" fmla="*/ 165601 h 286251"/>
                    <a:gd name="connsiteX9" fmla="*/ 313635 w 331788"/>
                    <a:gd name="connsiteY9" fmla="*/ 165601 h 286251"/>
                    <a:gd name="connsiteX10" fmla="*/ 331788 w 331788"/>
                    <a:gd name="connsiteY10" fmla="*/ 187421 h 286251"/>
                    <a:gd name="connsiteX11" fmla="*/ 331788 w 331788"/>
                    <a:gd name="connsiteY11" fmla="*/ 278550 h 286251"/>
                    <a:gd name="connsiteX12" fmla="*/ 324008 w 331788"/>
                    <a:gd name="connsiteY12" fmla="*/ 286251 h 286251"/>
                    <a:gd name="connsiteX13" fmla="*/ 169705 w 331788"/>
                    <a:gd name="connsiteY13" fmla="*/ 286251 h 286251"/>
                    <a:gd name="connsiteX14" fmla="*/ 161925 w 331788"/>
                    <a:gd name="connsiteY14" fmla="*/ 278550 h 286251"/>
                    <a:gd name="connsiteX15" fmla="*/ 161925 w 331788"/>
                    <a:gd name="connsiteY15" fmla="*/ 187421 h 286251"/>
                    <a:gd name="connsiteX16" fmla="*/ 168408 w 331788"/>
                    <a:gd name="connsiteY16" fmla="*/ 173302 h 286251"/>
                    <a:gd name="connsiteX17" fmla="*/ 174892 w 331788"/>
                    <a:gd name="connsiteY17" fmla="*/ 166885 h 286251"/>
                    <a:gd name="connsiteX18" fmla="*/ 185265 w 331788"/>
                    <a:gd name="connsiteY18" fmla="*/ 165601 h 286251"/>
                    <a:gd name="connsiteX19" fmla="*/ 59302 w 331788"/>
                    <a:gd name="connsiteY19" fmla="*/ 117976 h 286251"/>
                    <a:gd name="connsiteX20" fmla="*/ 78640 w 331788"/>
                    <a:gd name="connsiteY20" fmla="*/ 117976 h 286251"/>
                    <a:gd name="connsiteX21" fmla="*/ 86375 w 331788"/>
                    <a:gd name="connsiteY21" fmla="*/ 123154 h 286251"/>
                    <a:gd name="connsiteX22" fmla="*/ 94110 w 331788"/>
                    <a:gd name="connsiteY22" fmla="*/ 160692 h 286251"/>
                    <a:gd name="connsiteX23" fmla="*/ 95399 w 331788"/>
                    <a:gd name="connsiteY23" fmla="*/ 165870 h 286251"/>
                    <a:gd name="connsiteX24" fmla="*/ 96688 w 331788"/>
                    <a:gd name="connsiteY24" fmla="*/ 169753 h 286251"/>
                    <a:gd name="connsiteX25" fmla="*/ 96688 w 331788"/>
                    <a:gd name="connsiteY25" fmla="*/ 172342 h 286251"/>
                    <a:gd name="connsiteX26" fmla="*/ 103134 w 331788"/>
                    <a:gd name="connsiteY26" fmla="*/ 172342 h 286251"/>
                    <a:gd name="connsiteX27" fmla="*/ 103134 w 331788"/>
                    <a:gd name="connsiteY27" fmla="*/ 165870 h 286251"/>
                    <a:gd name="connsiteX28" fmla="*/ 103134 w 331788"/>
                    <a:gd name="connsiteY28" fmla="*/ 164576 h 286251"/>
                    <a:gd name="connsiteX29" fmla="*/ 104424 w 331788"/>
                    <a:gd name="connsiteY29" fmla="*/ 160692 h 286251"/>
                    <a:gd name="connsiteX30" fmla="*/ 112159 w 331788"/>
                    <a:gd name="connsiteY30" fmla="*/ 134804 h 286251"/>
                    <a:gd name="connsiteX31" fmla="*/ 107002 w 331788"/>
                    <a:gd name="connsiteY31" fmla="*/ 121859 h 286251"/>
                    <a:gd name="connsiteX32" fmla="*/ 109580 w 331788"/>
                    <a:gd name="connsiteY32" fmla="*/ 117976 h 286251"/>
                    <a:gd name="connsiteX33" fmla="*/ 121183 w 331788"/>
                    <a:gd name="connsiteY33" fmla="*/ 117976 h 286251"/>
                    <a:gd name="connsiteX34" fmla="*/ 125050 w 331788"/>
                    <a:gd name="connsiteY34" fmla="*/ 121859 h 286251"/>
                    <a:gd name="connsiteX35" fmla="*/ 118605 w 331788"/>
                    <a:gd name="connsiteY35" fmla="*/ 134804 h 286251"/>
                    <a:gd name="connsiteX36" fmla="*/ 126340 w 331788"/>
                    <a:gd name="connsiteY36" fmla="*/ 160692 h 286251"/>
                    <a:gd name="connsiteX37" fmla="*/ 126340 w 331788"/>
                    <a:gd name="connsiteY37" fmla="*/ 165870 h 286251"/>
                    <a:gd name="connsiteX38" fmla="*/ 127629 w 331788"/>
                    <a:gd name="connsiteY38" fmla="*/ 165870 h 286251"/>
                    <a:gd name="connsiteX39" fmla="*/ 127629 w 331788"/>
                    <a:gd name="connsiteY39" fmla="*/ 172342 h 286251"/>
                    <a:gd name="connsiteX40" fmla="*/ 134075 w 331788"/>
                    <a:gd name="connsiteY40" fmla="*/ 172342 h 286251"/>
                    <a:gd name="connsiteX41" fmla="*/ 134075 w 331788"/>
                    <a:gd name="connsiteY41" fmla="*/ 169753 h 286251"/>
                    <a:gd name="connsiteX42" fmla="*/ 135364 w 331788"/>
                    <a:gd name="connsiteY42" fmla="*/ 165870 h 286251"/>
                    <a:gd name="connsiteX43" fmla="*/ 136653 w 331788"/>
                    <a:gd name="connsiteY43" fmla="*/ 160692 h 286251"/>
                    <a:gd name="connsiteX44" fmla="*/ 144388 w 331788"/>
                    <a:gd name="connsiteY44" fmla="*/ 123154 h 286251"/>
                    <a:gd name="connsiteX45" fmla="*/ 152123 w 331788"/>
                    <a:gd name="connsiteY45" fmla="*/ 117976 h 286251"/>
                    <a:gd name="connsiteX46" fmla="*/ 171461 w 331788"/>
                    <a:gd name="connsiteY46" fmla="*/ 117976 h 286251"/>
                    <a:gd name="connsiteX47" fmla="*/ 192088 w 331788"/>
                    <a:gd name="connsiteY47" fmla="*/ 138687 h 286251"/>
                    <a:gd name="connsiteX48" fmla="*/ 192088 w 331788"/>
                    <a:gd name="connsiteY48" fmla="*/ 152926 h 286251"/>
                    <a:gd name="connsiteX49" fmla="*/ 184353 w 331788"/>
                    <a:gd name="connsiteY49" fmla="*/ 152926 h 286251"/>
                    <a:gd name="connsiteX50" fmla="*/ 163726 w 331788"/>
                    <a:gd name="connsiteY50" fmla="*/ 160692 h 286251"/>
                    <a:gd name="connsiteX51" fmla="*/ 158569 w 331788"/>
                    <a:gd name="connsiteY51" fmla="*/ 165870 h 286251"/>
                    <a:gd name="connsiteX52" fmla="*/ 154702 w 331788"/>
                    <a:gd name="connsiteY52" fmla="*/ 172342 h 286251"/>
                    <a:gd name="connsiteX53" fmla="*/ 150834 w 331788"/>
                    <a:gd name="connsiteY53" fmla="*/ 186581 h 286251"/>
                    <a:gd name="connsiteX54" fmla="*/ 150834 w 331788"/>
                    <a:gd name="connsiteY54" fmla="*/ 202114 h 286251"/>
                    <a:gd name="connsiteX55" fmla="*/ 10313 w 331788"/>
                    <a:gd name="connsiteY55" fmla="*/ 202114 h 286251"/>
                    <a:gd name="connsiteX56" fmla="*/ 0 w 331788"/>
                    <a:gd name="connsiteY56" fmla="*/ 190464 h 286251"/>
                    <a:gd name="connsiteX57" fmla="*/ 0 w 331788"/>
                    <a:gd name="connsiteY57" fmla="*/ 182698 h 286251"/>
                    <a:gd name="connsiteX58" fmla="*/ 10313 w 331788"/>
                    <a:gd name="connsiteY58" fmla="*/ 172342 h 286251"/>
                    <a:gd name="connsiteX59" fmla="*/ 38675 w 331788"/>
                    <a:gd name="connsiteY59" fmla="*/ 172342 h 286251"/>
                    <a:gd name="connsiteX60" fmla="*/ 38675 w 331788"/>
                    <a:gd name="connsiteY60" fmla="*/ 138687 h 286251"/>
                    <a:gd name="connsiteX61" fmla="*/ 59302 w 331788"/>
                    <a:gd name="connsiteY61" fmla="*/ 117976 h 286251"/>
                    <a:gd name="connsiteX62" fmla="*/ 206838 w 331788"/>
                    <a:gd name="connsiteY62" fmla="*/ 33838 h 286251"/>
                    <a:gd name="connsiteX63" fmla="*/ 208124 w 331788"/>
                    <a:gd name="connsiteY63" fmla="*/ 33838 h 286251"/>
                    <a:gd name="connsiteX64" fmla="*/ 278858 w 331788"/>
                    <a:gd name="connsiteY64" fmla="*/ 48038 h 286251"/>
                    <a:gd name="connsiteX65" fmla="*/ 296863 w 331788"/>
                    <a:gd name="connsiteY65" fmla="*/ 69984 h 286251"/>
                    <a:gd name="connsiteX66" fmla="*/ 296863 w 331788"/>
                    <a:gd name="connsiteY66" fmla="*/ 99676 h 286251"/>
                    <a:gd name="connsiteX67" fmla="*/ 246706 w 331788"/>
                    <a:gd name="connsiteY67" fmla="*/ 151313 h 286251"/>
                    <a:gd name="connsiteX68" fmla="*/ 195263 w 331788"/>
                    <a:gd name="connsiteY68" fmla="*/ 99676 h 286251"/>
                    <a:gd name="connsiteX69" fmla="*/ 195263 w 331788"/>
                    <a:gd name="connsiteY69" fmla="*/ 45456 h 286251"/>
                    <a:gd name="connsiteX70" fmla="*/ 206838 w 331788"/>
                    <a:gd name="connsiteY70" fmla="*/ 33838 h 286251"/>
                    <a:gd name="connsiteX71" fmla="*/ 150465 w 331788"/>
                    <a:gd name="connsiteY71" fmla="*/ 198 h 286251"/>
                    <a:gd name="connsiteX72" fmla="*/ 163513 w 331788"/>
                    <a:gd name="connsiteY72" fmla="*/ 10479 h 286251"/>
                    <a:gd name="connsiteX73" fmla="*/ 163513 w 331788"/>
                    <a:gd name="connsiteY73" fmla="*/ 60599 h 286251"/>
                    <a:gd name="connsiteX74" fmla="*/ 116540 w 331788"/>
                    <a:gd name="connsiteY74" fmla="*/ 106863 h 286251"/>
                    <a:gd name="connsiteX75" fmla="*/ 68263 w 331788"/>
                    <a:gd name="connsiteY75" fmla="*/ 60599 h 286251"/>
                    <a:gd name="connsiteX76" fmla="*/ 68263 w 331788"/>
                    <a:gd name="connsiteY76" fmla="*/ 33611 h 286251"/>
                    <a:gd name="connsiteX77" fmla="*/ 85225 w 331788"/>
                    <a:gd name="connsiteY77" fmla="*/ 13049 h 286251"/>
                    <a:gd name="connsiteX78" fmla="*/ 150465 w 331788"/>
                    <a:gd name="connsiteY78" fmla="*/ 198 h 2862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331788" h="286251">
                      <a:moveTo>
                        <a:pt x="19050" y="213226"/>
                      </a:moveTo>
                      <a:lnTo>
                        <a:pt x="151105" y="213226"/>
                      </a:lnTo>
                      <a:cubicBezTo>
                        <a:pt x="151105" y="213226"/>
                        <a:pt x="151105" y="213226"/>
                        <a:pt x="151105" y="278564"/>
                      </a:cubicBezTo>
                      <a:cubicBezTo>
                        <a:pt x="151105" y="281126"/>
                        <a:pt x="152400" y="283689"/>
                        <a:pt x="152400" y="286251"/>
                      </a:cubicBezTo>
                      <a:cubicBezTo>
                        <a:pt x="152400" y="286251"/>
                        <a:pt x="152400" y="286251"/>
                        <a:pt x="25523" y="286251"/>
                      </a:cubicBezTo>
                      <a:cubicBezTo>
                        <a:pt x="21639" y="286251"/>
                        <a:pt x="19050" y="282408"/>
                        <a:pt x="19050" y="278564"/>
                      </a:cubicBezTo>
                      <a:cubicBezTo>
                        <a:pt x="19050" y="278564"/>
                        <a:pt x="19050" y="278564"/>
                        <a:pt x="19050" y="213226"/>
                      </a:cubicBezTo>
                      <a:close/>
                      <a:moveTo>
                        <a:pt x="185265" y="165601"/>
                      </a:moveTo>
                      <a:lnTo>
                        <a:pt x="308448" y="165601"/>
                      </a:lnTo>
                      <a:cubicBezTo>
                        <a:pt x="309745" y="165601"/>
                        <a:pt x="312338" y="165601"/>
                        <a:pt x="313635" y="165601"/>
                      </a:cubicBezTo>
                      <a:cubicBezTo>
                        <a:pt x="324008" y="168168"/>
                        <a:pt x="331788" y="177153"/>
                        <a:pt x="331788" y="187421"/>
                      </a:cubicBezTo>
                      <a:cubicBezTo>
                        <a:pt x="331788" y="187421"/>
                        <a:pt x="331788" y="187421"/>
                        <a:pt x="331788" y="278550"/>
                      </a:cubicBezTo>
                      <a:cubicBezTo>
                        <a:pt x="331788" y="282401"/>
                        <a:pt x="327898" y="286251"/>
                        <a:pt x="324008" y="286251"/>
                      </a:cubicBezTo>
                      <a:cubicBezTo>
                        <a:pt x="324008" y="286251"/>
                        <a:pt x="324008" y="286251"/>
                        <a:pt x="169705" y="286251"/>
                      </a:cubicBezTo>
                      <a:cubicBezTo>
                        <a:pt x="165815" y="286251"/>
                        <a:pt x="161925" y="282401"/>
                        <a:pt x="161925" y="278550"/>
                      </a:cubicBezTo>
                      <a:cubicBezTo>
                        <a:pt x="161925" y="278550"/>
                        <a:pt x="161925" y="278550"/>
                        <a:pt x="161925" y="187421"/>
                      </a:cubicBezTo>
                      <a:cubicBezTo>
                        <a:pt x="161925" y="182287"/>
                        <a:pt x="164518" y="177153"/>
                        <a:pt x="168408" y="173302"/>
                      </a:cubicBezTo>
                      <a:cubicBezTo>
                        <a:pt x="169705" y="170735"/>
                        <a:pt x="172298" y="168168"/>
                        <a:pt x="174892" y="166885"/>
                      </a:cubicBezTo>
                      <a:cubicBezTo>
                        <a:pt x="177485" y="165601"/>
                        <a:pt x="181375" y="165601"/>
                        <a:pt x="185265" y="165601"/>
                      </a:cubicBezTo>
                      <a:close/>
                      <a:moveTo>
                        <a:pt x="59302" y="117976"/>
                      </a:moveTo>
                      <a:cubicBezTo>
                        <a:pt x="59302" y="117976"/>
                        <a:pt x="59302" y="117976"/>
                        <a:pt x="78640" y="117976"/>
                      </a:cubicBezTo>
                      <a:cubicBezTo>
                        <a:pt x="82507" y="117976"/>
                        <a:pt x="85086" y="120565"/>
                        <a:pt x="86375" y="123154"/>
                      </a:cubicBezTo>
                      <a:cubicBezTo>
                        <a:pt x="86375" y="123154"/>
                        <a:pt x="86375" y="123154"/>
                        <a:pt x="94110" y="160692"/>
                      </a:cubicBezTo>
                      <a:cubicBezTo>
                        <a:pt x="94110" y="160692"/>
                        <a:pt x="94110" y="160692"/>
                        <a:pt x="95399" y="165870"/>
                      </a:cubicBezTo>
                      <a:cubicBezTo>
                        <a:pt x="95399" y="165870"/>
                        <a:pt x="95399" y="165870"/>
                        <a:pt x="96688" y="169753"/>
                      </a:cubicBezTo>
                      <a:cubicBezTo>
                        <a:pt x="96688" y="171048"/>
                        <a:pt x="96688" y="171048"/>
                        <a:pt x="96688" y="172342"/>
                      </a:cubicBezTo>
                      <a:cubicBezTo>
                        <a:pt x="96688" y="172342"/>
                        <a:pt x="96688" y="172342"/>
                        <a:pt x="103134" y="172342"/>
                      </a:cubicBezTo>
                      <a:cubicBezTo>
                        <a:pt x="103134" y="169753"/>
                        <a:pt x="103134" y="168459"/>
                        <a:pt x="103134" y="165870"/>
                      </a:cubicBezTo>
                      <a:cubicBezTo>
                        <a:pt x="103134" y="165870"/>
                        <a:pt x="103134" y="165870"/>
                        <a:pt x="103134" y="164576"/>
                      </a:cubicBezTo>
                      <a:cubicBezTo>
                        <a:pt x="103134" y="164576"/>
                        <a:pt x="103134" y="164576"/>
                        <a:pt x="104424" y="160692"/>
                      </a:cubicBezTo>
                      <a:cubicBezTo>
                        <a:pt x="104424" y="160692"/>
                        <a:pt x="104424" y="160692"/>
                        <a:pt x="112159" y="134804"/>
                      </a:cubicBezTo>
                      <a:cubicBezTo>
                        <a:pt x="112159" y="134804"/>
                        <a:pt x="112159" y="134804"/>
                        <a:pt x="107002" y="121859"/>
                      </a:cubicBezTo>
                      <a:cubicBezTo>
                        <a:pt x="105713" y="120565"/>
                        <a:pt x="107002" y="117976"/>
                        <a:pt x="109580" y="117976"/>
                      </a:cubicBezTo>
                      <a:cubicBezTo>
                        <a:pt x="109580" y="117976"/>
                        <a:pt x="109580" y="117976"/>
                        <a:pt x="121183" y="117976"/>
                      </a:cubicBezTo>
                      <a:cubicBezTo>
                        <a:pt x="123761" y="117976"/>
                        <a:pt x="125050" y="120565"/>
                        <a:pt x="125050" y="121859"/>
                      </a:cubicBezTo>
                      <a:cubicBezTo>
                        <a:pt x="125050" y="121859"/>
                        <a:pt x="125050" y="121859"/>
                        <a:pt x="118605" y="134804"/>
                      </a:cubicBezTo>
                      <a:cubicBezTo>
                        <a:pt x="118605" y="134804"/>
                        <a:pt x="118605" y="134804"/>
                        <a:pt x="126340" y="160692"/>
                      </a:cubicBezTo>
                      <a:cubicBezTo>
                        <a:pt x="126340" y="160692"/>
                        <a:pt x="126340" y="160692"/>
                        <a:pt x="126340" y="165870"/>
                      </a:cubicBezTo>
                      <a:cubicBezTo>
                        <a:pt x="127629" y="165870"/>
                        <a:pt x="127629" y="165870"/>
                        <a:pt x="127629" y="165870"/>
                      </a:cubicBezTo>
                      <a:cubicBezTo>
                        <a:pt x="127629" y="168459"/>
                        <a:pt x="127629" y="169753"/>
                        <a:pt x="127629" y="172342"/>
                      </a:cubicBezTo>
                      <a:cubicBezTo>
                        <a:pt x="127629" y="172342"/>
                        <a:pt x="127629" y="172342"/>
                        <a:pt x="134075" y="172342"/>
                      </a:cubicBezTo>
                      <a:cubicBezTo>
                        <a:pt x="134075" y="171048"/>
                        <a:pt x="134075" y="171048"/>
                        <a:pt x="134075" y="169753"/>
                      </a:cubicBezTo>
                      <a:cubicBezTo>
                        <a:pt x="134075" y="169753"/>
                        <a:pt x="134075" y="169753"/>
                        <a:pt x="135364" y="165870"/>
                      </a:cubicBezTo>
                      <a:cubicBezTo>
                        <a:pt x="135364" y="165870"/>
                        <a:pt x="135364" y="165870"/>
                        <a:pt x="136653" y="160692"/>
                      </a:cubicBezTo>
                      <a:cubicBezTo>
                        <a:pt x="136653" y="160692"/>
                        <a:pt x="136653" y="160692"/>
                        <a:pt x="144388" y="123154"/>
                      </a:cubicBezTo>
                      <a:cubicBezTo>
                        <a:pt x="145677" y="120565"/>
                        <a:pt x="148256" y="117976"/>
                        <a:pt x="152123" y="117976"/>
                      </a:cubicBezTo>
                      <a:cubicBezTo>
                        <a:pt x="152123" y="117976"/>
                        <a:pt x="152123" y="117976"/>
                        <a:pt x="171461" y="117976"/>
                      </a:cubicBezTo>
                      <a:cubicBezTo>
                        <a:pt x="183064" y="117976"/>
                        <a:pt x="192088" y="127037"/>
                        <a:pt x="192088" y="138687"/>
                      </a:cubicBezTo>
                      <a:cubicBezTo>
                        <a:pt x="192088" y="138687"/>
                        <a:pt x="192088" y="138687"/>
                        <a:pt x="192088" y="152926"/>
                      </a:cubicBezTo>
                      <a:cubicBezTo>
                        <a:pt x="192088" y="152926"/>
                        <a:pt x="192088" y="152926"/>
                        <a:pt x="184353" y="152926"/>
                      </a:cubicBezTo>
                      <a:cubicBezTo>
                        <a:pt x="176618" y="152926"/>
                        <a:pt x="168883" y="156809"/>
                        <a:pt x="163726" y="160692"/>
                      </a:cubicBezTo>
                      <a:cubicBezTo>
                        <a:pt x="161148" y="161987"/>
                        <a:pt x="159858" y="164576"/>
                        <a:pt x="158569" y="165870"/>
                      </a:cubicBezTo>
                      <a:cubicBezTo>
                        <a:pt x="157280" y="168459"/>
                        <a:pt x="155991" y="169753"/>
                        <a:pt x="154702" y="172342"/>
                      </a:cubicBezTo>
                      <a:cubicBezTo>
                        <a:pt x="152123" y="176225"/>
                        <a:pt x="150834" y="181403"/>
                        <a:pt x="150834" y="186581"/>
                      </a:cubicBezTo>
                      <a:cubicBezTo>
                        <a:pt x="150834" y="186581"/>
                        <a:pt x="150834" y="186581"/>
                        <a:pt x="150834" y="202114"/>
                      </a:cubicBezTo>
                      <a:cubicBezTo>
                        <a:pt x="150834" y="202114"/>
                        <a:pt x="150834" y="202114"/>
                        <a:pt x="10313" y="202114"/>
                      </a:cubicBezTo>
                      <a:cubicBezTo>
                        <a:pt x="5157" y="202114"/>
                        <a:pt x="0" y="196936"/>
                        <a:pt x="0" y="190464"/>
                      </a:cubicBezTo>
                      <a:cubicBezTo>
                        <a:pt x="0" y="190464"/>
                        <a:pt x="0" y="190464"/>
                        <a:pt x="0" y="182698"/>
                      </a:cubicBezTo>
                      <a:cubicBezTo>
                        <a:pt x="0" y="176225"/>
                        <a:pt x="5157" y="172342"/>
                        <a:pt x="10313" y="172342"/>
                      </a:cubicBezTo>
                      <a:cubicBezTo>
                        <a:pt x="10313" y="172342"/>
                        <a:pt x="10313" y="172342"/>
                        <a:pt x="38675" y="172342"/>
                      </a:cubicBezTo>
                      <a:cubicBezTo>
                        <a:pt x="38675" y="172342"/>
                        <a:pt x="38675" y="172342"/>
                        <a:pt x="38675" y="138687"/>
                      </a:cubicBezTo>
                      <a:cubicBezTo>
                        <a:pt x="38675" y="127037"/>
                        <a:pt x="47700" y="117976"/>
                        <a:pt x="59302" y="117976"/>
                      </a:cubicBezTo>
                      <a:close/>
                      <a:moveTo>
                        <a:pt x="206838" y="33838"/>
                      </a:moveTo>
                      <a:cubicBezTo>
                        <a:pt x="206838" y="33838"/>
                        <a:pt x="208124" y="33838"/>
                        <a:pt x="208124" y="33838"/>
                      </a:cubicBezTo>
                      <a:cubicBezTo>
                        <a:pt x="223557" y="36420"/>
                        <a:pt x="258281" y="44166"/>
                        <a:pt x="278858" y="48038"/>
                      </a:cubicBezTo>
                      <a:cubicBezTo>
                        <a:pt x="289147" y="50620"/>
                        <a:pt x="296863" y="59657"/>
                        <a:pt x="296863" y="69984"/>
                      </a:cubicBezTo>
                      <a:cubicBezTo>
                        <a:pt x="296863" y="69984"/>
                        <a:pt x="296863" y="69984"/>
                        <a:pt x="296863" y="99676"/>
                      </a:cubicBezTo>
                      <a:cubicBezTo>
                        <a:pt x="296863" y="128076"/>
                        <a:pt x="275000" y="151313"/>
                        <a:pt x="246706" y="151313"/>
                      </a:cubicBezTo>
                      <a:cubicBezTo>
                        <a:pt x="218412" y="151313"/>
                        <a:pt x="195263" y="128076"/>
                        <a:pt x="195263" y="99676"/>
                      </a:cubicBezTo>
                      <a:cubicBezTo>
                        <a:pt x="195263" y="99676"/>
                        <a:pt x="195263" y="99676"/>
                        <a:pt x="195263" y="45456"/>
                      </a:cubicBezTo>
                      <a:cubicBezTo>
                        <a:pt x="195263" y="39002"/>
                        <a:pt x="200407" y="33838"/>
                        <a:pt x="206838" y="33838"/>
                      </a:cubicBezTo>
                      <a:close/>
                      <a:moveTo>
                        <a:pt x="150465" y="198"/>
                      </a:moveTo>
                      <a:cubicBezTo>
                        <a:pt x="156989" y="-1087"/>
                        <a:pt x="163513" y="4053"/>
                        <a:pt x="163513" y="10479"/>
                      </a:cubicBezTo>
                      <a:cubicBezTo>
                        <a:pt x="163513" y="10479"/>
                        <a:pt x="163513" y="10479"/>
                        <a:pt x="163513" y="60599"/>
                      </a:cubicBezTo>
                      <a:cubicBezTo>
                        <a:pt x="163513" y="86301"/>
                        <a:pt x="142636" y="106863"/>
                        <a:pt x="116540" y="106863"/>
                      </a:cubicBezTo>
                      <a:cubicBezTo>
                        <a:pt x="90444" y="106863"/>
                        <a:pt x="68263" y="86301"/>
                        <a:pt x="68263" y="60599"/>
                      </a:cubicBezTo>
                      <a:cubicBezTo>
                        <a:pt x="68263" y="60599"/>
                        <a:pt x="68263" y="60599"/>
                        <a:pt x="68263" y="33611"/>
                      </a:cubicBezTo>
                      <a:cubicBezTo>
                        <a:pt x="68263" y="23330"/>
                        <a:pt x="76092" y="14334"/>
                        <a:pt x="85225" y="13049"/>
                      </a:cubicBezTo>
                      <a:cubicBezTo>
                        <a:pt x="104797" y="9194"/>
                        <a:pt x="137417" y="2768"/>
                        <a:pt x="150465" y="19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solidFill>
                      <a:schemeClr val="bg1">
                        <a:lumMod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12" name="矩形 11"/>
              <p:cNvSpPr/>
              <p:nvPr/>
            </p:nvSpPr>
            <p:spPr>
              <a:xfrm>
                <a:off x="1906687" y="3419006"/>
                <a:ext cx="2587220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 fontScale="925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bg1">
                        <a:lumMod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标题文本预设</a:t>
                </a: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1906687" y="3665227"/>
                <a:ext cx="2587220" cy="536011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 fontScale="70000" lnSpcReduction="2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solidFill>
                      <a:schemeClr val="bg1">
                        <a:lumMod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此部分内容作为文字排版占位显示</a:t>
                </a:r>
                <a:br>
                  <a:rPr lang="zh-CN" altLang="en-US" sz="1100" dirty="0">
                    <a:solidFill>
                      <a:schemeClr val="bg1">
                        <a:lumMod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</a:br>
                <a:r>
                  <a:rPr lang="zh-CN" altLang="en-US" sz="1100" dirty="0">
                    <a:solidFill>
                      <a:schemeClr val="bg1">
                        <a:lumMod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52389751"/>
      </p:ext>
    </p:extLst>
  </p:cSld>
  <p:clrMapOvr>
    <a:masterClrMapping/>
  </p:clrMapOvr>
  <p:transition spd="med" advClick="0" advTm="0">
    <p:random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5" grpId="0" animBg="1"/>
          <p:bldP spid="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5" grpId="0" animBg="1"/>
          <p:bldP spid="6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8"/>
          <p:cNvGrpSpPr/>
          <p:nvPr/>
        </p:nvGrpSpPr>
        <p:grpSpPr>
          <a:xfrm rot="2700000">
            <a:off x="1921049" y="1806367"/>
            <a:ext cx="1576182" cy="1656087"/>
            <a:chOff x="0" y="986971"/>
            <a:chExt cx="4615543" cy="4847774"/>
          </a:xfrm>
        </p:grpSpPr>
        <p:sp>
          <p:nvSpPr>
            <p:cNvPr id="14" name="矩形 13"/>
            <p:cNvSpPr/>
            <p:nvPr/>
          </p:nvSpPr>
          <p:spPr>
            <a:xfrm>
              <a:off x="449943" y="986971"/>
              <a:ext cx="4165600" cy="4847774"/>
            </a:xfrm>
            <a:prstGeom prst="rect">
              <a:avLst/>
            </a:prstGeom>
            <a:noFill/>
            <a:ln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0" y="1320801"/>
              <a:ext cx="4180114" cy="4180114"/>
            </a:xfrm>
            <a:prstGeom prst="rect">
              <a:avLst/>
            </a:prstGeom>
            <a:solidFill>
              <a:schemeClr val="accent3"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9" name="矩形 18"/>
          <p:cNvSpPr/>
          <p:nvPr/>
        </p:nvSpPr>
        <p:spPr>
          <a:xfrm>
            <a:off x="4176540" y="2067694"/>
            <a:ext cx="29157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单击输入标题</a:t>
            </a:r>
            <a:endParaRPr lang="zh-CN" altLang="en-US" sz="105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26"/>
          <p:cNvSpPr txBox="1"/>
          <p:nvPr/>
        </p:nvSpPr>
        <p:spPr>
          <a:xfrm>
            <a:off x="4176540" y="2529774"/>
            <a:ext cx="3851844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53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ADD RELATED TITLE TEXT, AND CLICK ADD RELATED TITLE TEXT, CLICK ADD RELATED TITLE TEXT, CLICK ON ADD RELATED TITLE WORDS.</a:t>
            </a:r>
            <a:endParaRPr lang="zh-CN" altLang="en-US" sz="853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67744" y="2139702"/>
            <a:ext cx="8867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chemeClr val="bg1"/>
                </a:solidFill>
              </a:rPr>
              <a:t>03</a:t>
            </a:r>
            <a:endParaRPr lang="zh-CN" altLang="en-US" sz="5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 advClick="0" advTm="6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>
            <a:off x="3552490" y="2815278"/>
            <a:ext cx="995308" cy="1420416"/>
          </a:xfrm>
          <a:custGeom>
            <a:avLst/>
            <a:gdLst>
              <a:gd name="T0" fmla="*/ 542 w 588"/>
              <a:gd name="T1" fmla="*/ 636 h 840"/>
              <a:gd name="T2" fmla="*/ 384 w 588"/>
              <a:gd name="T3" fmla="*/ 624 h 840"/>
              <a:gd name="T4" fmla="*/ 382 w 588"/>
              <a:gd name="T5" fmla="*/ 469 h 840"/>
              <a:gd name="T6" fmla="*/ 541 w 588"/>
              <a:gd name="T7" fmla="*/ 455 h 840"/>
              <a:gd name="T8" fmla="*/ 583 w 588"/>
              <a:gd name="T9" fmla="*/ 476 h 840"/>
              <a:gd name="T10" fmla="*/ 585 w 588"/>
              <a:gd name="T11" fmla="*/ 449 h 840"/>
              <a:gd name="T12" fmla="*/ 585 w 588"/>
              <a:gd name="T13" fmla="*/ 327 h 840"/>
              <a:gd name="T14" fmla="*/ 494 w 588"/>
              <a:gd name="T15" fmla="*/ 239 h 840"/>
              <a:gd name="T16" fmla="*/ 322 w 588"/>
              <a:gd name="T17" fmla="*/ 239 h 840"/>
              <a:gd name="T18" fmla="*/ 354 w 588"/>
              <a:gd name="T19" fmla="*/ 159 h 840"/>
              <a:gd name="T20" fmla="*/ 342 w 588"/>
              <a:gd name="T21" fmla="*/ 31 h 840"/>
              <a:gd name="T22" fmla="*/ 213 w 588"/>
              <a:gd name="T23" fmla="*/ 34 h 840"/>
              <a:gd name="T24" fmla="*/ 205 w 588"/>
              <a:gd name="T25" fmla="*/ 163 h 840"/>
              <a:gd name="T26" fmla="*/ 234 w 588"/>
              <a:gd name="T27" fmla="*/ 239 h 840"/>
              <a:gd name="T28" fmla="*/ 75 w 588"/>
              <a:gd name="T29" fmla="*/ 239 h 840"/>
              <a:gd name="T30" fmla="*/ 0 w 588"/>
              <a:gd name="T31" fmla="*/ 259 h 840"/>
              <a:gd name="T32" fmla="*/ 8 w 588"/>
              <a:gd name="T33" fmla="*/ 338 h 840"/>
              <a:gd name="T34" fmla="*/ 552 w 588"/>
              <a:gd name="T35" fmla="*/ 840 h 840"/>
              <a:gd name="T36" fmla="*/ 584 w 588"/>
              <a:gd name="T37" fmla="*/ 786 h 840"/>
              <a:gd name="T38" fmla="*/ 585 w 588"/>
              <a:gd name="T39" fmla="*/ 613 h 840"/>
              <a:gd name="T40" fmla="*/ 542 w 588"/>
              <a:gd name="T41" fmla="*/ 636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88" h="840">
                <a:moveTo>
                  <a:pt x="542" y="636"/>
                </a:moveTo>
                <a:cubicBezTo>
                  <a:pt x="487" y="672"/>
                  <a:pt x="423" y="668"/>
                  <a:pt x="384" y="624"/>
                </a:cubicBezTo>
                <a:cubicBezTo>
                  <a:pt x="344" y="580"/>
                  <a:pt x="343" y="514"/>
                  <a:pt x="382" y="469"/>
                </a:cubicBezTo>
                <a:cubicBezTo>
                  <a:pt x="420" y="425"/>
                  <a:pt x="486" y="420"/>
                  <a:pt x="541" y="455"/>
                </a:cubicBezTo>
                <a:cubicBezTo>
                  <a:pt x="553" y="463"/>
                  <a:pt x="567" y="468"/>
                  <a:pt x="583" y="476"/>
                </a:cubicBezTo>
                <a:cubicBezTo>
                  <a:pt x="584" y="461"/>
                  <a:pt x="585" y="455"/>
                  <a:pt x="585" y="449"/>
                </a:cubicBezTo>
                <a:cubicBezTo>
                  <a:pt x="586" y="408"/>
                  <a:pt x="586" y="368"/>
                  <a:pt x="585" y="327"/>
                </a:cubicBezTo>
                <a:cubicBezTo>
                  <a:pt x="584" y="267"/>
                  <a:pt x="556" y="240"/>
                  <a:pt x="494" y="239"/>
                </a:cubicBezTo>
                <a:cubicBezTo>
                  <a:pt x="441" y="239"/>
                  <a:pt x="388" y="239"/>
                  <a:pt x="322" y="239"/>
                </a:cubicBezTo>
                <a:cubicBezTo>
                  <a:pt x="335" y="206"/>
                  <a:pt x="341" y="181"/>
                  <a:pt x="354" y="159"/>
                </a:cubicBezTo>
                <a:cubicBezTo>
                  <a:pt x="381" y="115"/>
                  <a:pt x="377" y="63"/>
                  <a:pt x="342" y="31"/>
                </a:cubicBezTo>
                <a:cubicBezTo>
                  <a:pt x="306" y="0"/>
                  <a:pt x="248" y="1"/>
                  <a:pt x="213" y="34"/>
                </a:cubicBezTo>
                <a:cubicBezTo>
                  <a:pt x="179" y="67"/>
                  <a:pt x="178" y="120"/>
                  <a:pt x="205" y="163"/>
                </a:cubicBezTo>
                <a:cubicBezTo>
                  <a:pt x="218" y="184"/>
                  <a:pt x="223" y="209"/>
                  <a:pt x="234" y="239"/>
                </a:cubicBezTo>
                <a:cubicBezTo>
                  <a:pt x="172" y="239"/>
                  <a:pt x="124" y="242"/>
                  <a:pt x="75" y="239"/>
                </a:cubicBezTo>
                <a:cubicBezTo>
                  <a:pt x="45" y="237"/>
                  <a:pt x="21" y="243"/>
                  <a:pt x="0" y="259"/>
                </a:cubicBezTo>
                <a:cubicBezTo>
                  <a:pt x="1" y="285"/>
                  <a:pt x="3" y="311"/>
                  <a:pt x="8" y="338"/>
                </a:cubicBezTo>
                <a:cubicBezTo>
                  <a:pt x="51" y="614"/>
                  <a:pt x="285" y="817"/>
                  <a:pt x="552" y="840"/>
                </a:cubicBezTo>
                <a:cubicBezTo>
                  <a:pt x="570" y="830"/>
                  <a:pt x="581" y="811"/>
                  <a:pt x="584" y="786"/>
                </a:cubicBezTo>
                <a:cubicBezTo>
                  <a:pt x="588" y="732"/>
                  <a:pt x="585" y="677"/>
                  <a:pt x="585" y="613"/>
                </a:cubicBezTo>
                <a:cubicBezTo>
                  <a:pt x="566" y="623"/>
                  <a:pt x="554" y="628"/>
                  <a:pt x="542" y="63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75" tIns="34288" rIns="68575" bIns="3428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4572800" y="2147337"/>
            <a:ext cx="1016738" cy="1444229"/>
          </a:xfrm>
          <a:custGeom>
            <a:avLst/>
            <a:gdLst>
              <a:gd name="T0" fmla="*/ 562 w 601"/>
              <a:gd name="T1" fmla="*/ 417 h 854"/>
              <a:gd name="T2" fmla="*/ 244 w 601"/>
              <a:gd name="T3" fmla="*/ 82 h 854"/>
              <a:gd name="T4" fmla="*/ 222 w 601"/>
              <a:gd name="T5" fmla="*/ 50 h 854"/>
              <a:gd name="T6" fmla="*/ 223 w 601"/>
              <a:gd name="T7" fmla="*/ 0 h 854"/>
              <a:gd name="T8" fmla="*/ 79 w 601"/>
              <a:gd name="T9" fmla="*/ 0 h 854"/>
              <a:gd name="T10" fmla="*/ 4 w 601"/>
              <a:gd name="T11" fmla="*/ 69 h 854"/>
              <a:gd name="T12" fmla="*/ 3 w 601"/>
              <a:gd name="T13" fmla="*/ 267 h 854"/>
              <a:gd name="T14" fmla="*/ 87 w 601"/>
              <a:gd name="T15" fmla="*/ 230 h 854"/>
              <a:gd name="T16" fmla="*/ 214 w 601"/>
              <a:gd name="T17" fmla="*/ 249 h 854"/>
              <a:gd name="T18" fmla="*/ 208 w 601"/>
              <a:gd name="T19" fmla="*/ 373 h 854"/>
              <a:gd name="T20" fmla="*/ 84 w 601"/>
              <a:gd name="T21" fmla="*/ 384 h 854"/>
              <a:gd name="T22" fmla="*/ 3 w 601"/>
              <a:gd name="T23" fmla="*/ 352 h 854"/>
              <a:gd name="T24" fmla="*/ 3 w 601"/>
              <a:gd name="T25" fmla="*/ 522 h 854"/>
              <a:gd name="T26" fmla="*/ 94 w 601"/>
              <a:gd name="T27" fmla="*/ 614 h 854"/>
              <a:gd name="T28" fmla="*/ 266 w 601"/>
              <a:gd name="T29" fmla="*/ 614 h 854"/>
              <a:gd name="T30" fmla="*/ 233 w 601"/>
              <a:gd name="T31" fmla="*/ 694 h 854"/>
              <a:gd name="T32" fmla="*/ 247 w 601"/>
              <a:gd name="T33" fmla="*/ 822 h 854"/>
              <a:gd name="T34" fmla="*/ 371 w 601"/>
              <a:gd name="T35" fmla="*/ 822 h 854"/>
              <a:gd name="T36" fmla="*/ 385 w 601"/>
              <a:gd name="T37" fmla="*/ 695 h 854"/>
              <a:gd name="T38" fmla="*/ 351 w 601"/>
              <a:gd name="T39" fmla="*/ 614 h 854"/>
              <a:gd name="T40" fmla="*/ 533 w 601"/>
              <a:gd name="T41" fmla="*/ 614 h 854"/>
              <a:gd name="T42" fmla="*/ 601 w 601"/>
              <a:gd name="T43" fmla="*/ 585 h 854"/>
              <a:gd name="T44" fmla="*/ 562 w 601"/>
              <a:gd name="T45" fmla="*/ 417 h 8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01" h="854">
                <a:moveTo>
                  <a:pt x="562" y="417"/>
                </a:moveTo>
                <a:cubicBezTo>
                  <a:pt x="503" y="262"/>
                  <a:pt x="395" y="151"/>
                  <a:pt x="244" y="82"/>
                </a:cubicBezTo>
                <a:cubicBezTo>
                  <a:pt x="228" y="75"/>
                  <a:pt x="221" y="67"/>
                  <a:pt x="222" y="50"/>
                </a:cubicBezTo>
                <a:cubicBezTo>
                  <a:pt x="223" y="33"/>
                  <a:pt x="223" y="16"/>
                  <a:pt x="223" y="0"/>
                </a:cubicBezTo>
                <a:cubicBezTo>
                  <a:pt x="175" y="0"/>
                  <a:pt x="127" y="0"/>
                  <a:pt x="79" y="0"/>
                </a:cubicBezTo>
                <a:cubicBezTo>
                  <a:pt x="36" y="1"/>
                  <a:pt x="7" y="27"/>
                  <a:pt x="4" y="69"/>
                </a:cubicBezTo>
                <a:cubicBezTo>
                  <a:pt x="0" y="130"/>
                  <a:pt x="3" y="191"/>
                  <a:pt x="3" y="267"/>
                </a:cubicBezTo>
                <a:cubicBezTo>
                  <a:pt x="38" y="252"/>
                  <a:pt x="64" y="243"/>
                  <a:pt x="87" y="230"/>
                </a:cubicBezTo>
                <a:cubicBezTo>
                  <a:pt x="131" y="204"/>
                  <a:pt x="184" y="211"/>
                  <a:pt x="214" y="249"/>
                </a:cubicBezTo>
                <a:cubicBezTo>
                  <a:pt x="244" y="286"/>
                  <a:pt x="242" y="338"/>
                  <a:pt x="208" y="373"/>
                </a:cubicBezTo>
                <a:cubicBezTo>
                  <a:pt x="176" y="407"/>
                  <a:pt x="125" y="409"/>
                  <a:pt x="84" y="384"/>
                </a:cubicBezTo>
                <a:cubicBezTo>
                  <a:pt x="62" y="370"/>
                  <a:pt x="35" y="364"/>
                  <a:pt x="3" y="352"/>
                </a:cubicBezTo>
                <a:cubicBezTo>
                  <a:pt x="3" y="418"/>
                  <a:pt x="2" y="470"/>
                  <a:pt x="3" y="522"/>
                </a:cubicBezTo>
                <a:cubicBezTo>
                  <a:pt x="3" y="586"/>
                  <a:pt x="30" y="613"/>
                  <a:pt x="94" y="614"/>
                </a:cubicBezTo>
                <a:cubicBezTo>
                  <a:pt x="147" y="615"/>
                  <a:pt x="200" y="614"/>
                  <a:pt x="266" y="614"/>
                </a:cubicBezTo>
                <a:cubicBezTo>
                  <a:pt x="253" y="647"/>
                  <a:pt x="246" y="672"/>
                  <a:pt x="233" y="694"/>
                </a:cubicBezTo>
                <a:cubicBezTo>
                  <a:pt x="206" y="738"/>
                  <a:pt x="210" y="790"/>
                  <a:pt x="247" y="822"/>
                </a:cubicBezTo>
                <a:cubicBezTo>
                  <a:pt x="283" y="854"/>
                  <a:pt x="334" y="854"/>
                  <a:pt x="371" y="822"/>
                </a:cubicBezTo>
                <a:cubicBezTo>
                  <a:pt x="408" y="791"/>
                  <a:pt x="412" y="738"/>
                  <a:pt x="385" y="695"/>
                </a:cubicBezTo>
                <a:cubicBezTo>
                  <a:pt x="372" y="673"/>
                  <a:pt x="365" y="648"/>
                  <a:pt x="351" y="614"/>
                </a:cubicBezTo>
                <a:cubicBezTo>
                  <a:pt x="423" y="614"/>
                  <a:pt x="478" y="615"/>
                  <a:pt x="533" y="614"/>
                </a:cubicBezTo>
                <a:cubicBezTo>
                  <a:pt x="564" y="613"/>
                  <a:pt x="587" y="603"/>
                  <a:pt x="601" y="585"/>
                </a:cubicBezTo>
                <a:cubicBezTo>
                  <a:pt x="596" y="529"/>
                  <a:pt x="584" y="473"/>
                  <a:pt x="562" y="4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75" tIns="34288" rIns="68575" bIns="3428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171581" y="3217709"/>
            <a:ext cx="1419147" cy="1020366"/>
          </a:xfrm>
          <a:custGeom>
            <a:avLst/>
            <a:gdLst>
              <a:gd name="T0" fmla="*/ 839 w 839"/>
              <a:gd name="T1" fmla="*/ 33 h 603"/>
              <a:gd name="T2" fmla="*/ 778 w 839"/>
              <a:gd name="T3" fmla="*/ 2 h 603"/>
              <a:gd name="T4" fmla="*/ 622 w 839"/>
              <a:gd name="T5" fmla="*/ 2 h 603"/>
              <a:gd name="T6" fmla="*/ 620 w 839"/>
              <a:gd name="T7" fmla="*/ 18 h 603"/>
              <a:gd name="T8" fmla="*/ 638 w 839"/>
              <a:gd name="T9" fmla="*/ 47 h 603"/>
              <a:gd name="T10" fmla="*/ 622 w 839"/>
              <a:gd name="T11" fmla="*/ 205 h 603"/>
              <a:gd name="T12" fmla="*/ 471 w 839"/>
              <a:gd name="T13" fmla="*/ 206 h 603"/>
              <a:gd name="T14" fmla="*/ 454 w 839"/>
              <a:gd name="T15" fmla="*/ 48 h 603"/>
              <a:gd name="T16" fmla="*/ 479 w 839"/>
              <a:gd name="T17" fmla="*/ 1 h 603"/>
              <a:gd name="T18" fmla="*/ 340 w 839"/>
              <a:gd name="T19" fmla="*/ 1 h 603"/>
              <a:gd name="T20" fmla="*/ 239 w 839"/>
              <a:gd name="T21" fmla="*/ 100 h 603"/>
              <a:gd name="T22" fmla="*/ 239 w 839"/>
              <a:gd name="T23" fmla="*/ 266 h 603"/>
              <a:gd name="T24" fmla="*/ 158 w 839"/>
              <a:gd name="T25" fmla="*/ 231 h 603"/>
              <a:gd name="T26" fmla="*/ 30 w 839"/>
              <a:gd name="T27" fmla="*/ 247 h 603"/>
              <a:gd name="T28" fmla="*/ 33 w 839"/>
              <a:gd name="T29" fmla="*/ 371 h 603"/>
              <a:gd name="T30" fmla="*/ 161 w 839"/>
              <a:gd name="T31" fmla="*/ 384 h 603"/>
              <a:gd name="T32" fmla="*/ 240 w 839"/>
              <a:gd name="T33" fmla="*/ 350 h 603"/>
              <a:gd name="T34" fmla="*/ 240 w 839"/>
              <a:gd name="T35" fmla="*/ 533 h 603"/>
              <a:gd name="T36" fmla="*/ 276 w 839"/>
              <a:gd name="T37" fmla="*/ 603 h 603"/>
              <a:gd name="T38" fmla="*/ 351 w 839"/>
              <a:gd name="T39" fmla="*/ 593 h 603"/>
              <a:gd name="T40" fmla="*/ 839 w 839"/>
              <a:gd name="T41" fmla="*/ 33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39" h="603">
                <a:moveTo>
                  <a:pt x="839" y="33"/>
                </a:moveTo>
                <a:cubicBezTo>
                  <a:pt x="827" y="14"/>
                  <a:pt x="806" y="3"/>
                  <a:pt x="778" y="2"/>
                </a:cubicBezTo>
                <a:cubicBezTo>
                  <a:pt x="727" y="0"/>
                  <a:pt x="675" y="2"/>
                  <a:pt x="622" y="2"/>
                </a:cubicBezTo>
                <a:cubicBezTo>
                  <a:pt x="621" y="12"/>
                  <a:pt x="619" y="16"/>
                  <a:pt x="620" y="18"/>
                </a:cubicBezTo>
                <a:cubicBezTo>
                  <a:pt x="626" y="28"/>
                  <a:pt x="631" y="37"/>
                  <a:pt x="638" y="47"/>
                </a:cubicBezTo>
                <a:cubicBezTo>
                  <a:pt x="674" y="101"/>
                  <a:pt x="668" y="166"/>
                  <a:pt x="622" y="205"/>
                </a:cubicBezTo>
                <a:cubicBezTo>
                  <a:pt x="578" y="243"/>
                  <a:pt x="517" y="244"/>
                  <a:pt x="471" y="206"/>
                </a:cubicBezTo>
                <a:cubicBezTo>
                  <a:pt x="426" y="169"/>
                  <a:pt x="419" y="102"/>
                  <a:pt x="454" y="48"/>
                </a:cubicBezTo>
                <a:cubicBezTo>
                  <a:pt x="462" y="36"/>
                  <a:pt x="468" y="22"/>
                  <a:pt x="479" y="1"/>
                </a:cubicBezTo>
                <a:cubicBezTo>
                  <a:pt x="426" y="1"/>
                  <a:pt x="383" y="1"/>
                  <a:pt x="340" y="1"/>
                </a:cubicBezTo>
                <a:cubicBezTo>
                  <a:pt x="266" y="2"/>
                  <a:pt x="240" y="27"/>
                  <a:pt x="239" y="100"/>
                </a:cubicBezTo>
                <a:cubicBezTo>
                  <a:pt x="239" y="151"/>
                  <a:pt x="239" y="202"/>
                  <a:pt x="239" y="266"/>
                </a:cubicBezTo>
                <a:cubicBezTo>
                  <a:pt x="205" y="252"/>
                  <a:pt x="180" y="244"/>
                  <a:pt x="158" y="231"/>
                </a:cubicBezTo>
                <a:cubicBezTo>
                  <a:pt x="114" y="205"/>
                  <a:pt x="61" y="210"/>
                  <a:pt x="30" y="247"/>
                </a:cubicBezTo>
                <a:cubicBezTo>
                  <a:pt x="0" y="284"/>
                  <a:pt x="1" y="335"/>
                  <a:pt x="33" y="371"/>
                </a:cubicBezTo>
                <a:cubicBezTo>
                  <a:pt x="65" y="407"/>
                  <a:pt x="118" y="411"/>
                  <a:pt x="161" y="384"/>
                </a:cubicBezTo>
                <a:cubicBezTo>
                  <a:pt x="182" y="370"/>
                  <a:pt x="207" y="364"/>
                  <a:pt x="240" y="350"/>
                </a:cubicBezTo>
                <a:cubicBezTo>
                  <a:pt x="240" y="420"/>
                  <a:pt x="239" y="477"/>
                  <a:pt x="240" y="533"/>
                </a:cubicBezTo>
                <a:cubicBezTo>
                  <a:pt x="241" y="567"/>
                  <a:pt x="253" y="591"/>
                  <a:pt x="276" y="603"/>
                </a:cubicBezTo>
                <a:cubicBezTo>
                  <a:pt x="301" y="602"/>
                  <a:pt x="326" y="598"/>
                  <a:pt x="351" y="593"/>
                </a:cubicBezTo>
                <a:cubicBezTo>
                  <a:pt x="634" y="537"/>
                  <a:pt x="825" y="300"/>
                  <a:pt x="839" y="3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75" tIns="34288" rIns="68575" bIns="3428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578582" y="1577028"/>
            <a:ext cx="1358429" cy="395288"/>
          </a:xfrm>
          <a:custGeom>
            <a:avLst/>
            <a:gdLst>
              <a:gd name="T0" fmla="*/ 679 w 803"/>
              <a:gd name="T1" fmla="*/ 91 h 234"/>
              <a:gd name="T2" fmla="*/ 415 w 803"/>
              <a:gd name="T3" fmla="*/ 68 h 234"/>
              <a:gd name="T4" fmla="*/ 307 w 803"/>
              <a:gd name="T5" fmla="*/ 27 h 234"/>
              <a:gd name="T6" fmla="*/ 101 w 803"/>
              <a:gd name="T7" fmla="*/ 60 h 234"/>
              <a:gd name="T8" fmla="*/ 0 w 803"/>
              <a:gd name="T9" fmla="*/ 234 h 234"/>
              <a:gd name="T10" fmla="*/ 75 w 803"/>
              <a:gd name="T11" fmla="*/ 234 h 234"/>
              <a:gd name="T12" fmla="*/ 80 w 803"/>
              <a:gd name="T13" fmla="*/ 213 h 234"/>
              <a:gd name="T14" fmla="*/ 283 w 803"/>
              <a:gd name="T15" fmla="*/ 97 h 234"/>
              <a:gd name="T16" fmla="*/ 389 w 803"/>
              <a:gd name="T17" fmla="*/ 137 h 234"/>
              <a:gd name="T18" fmla="*/ 613 w 803"/>
              <a:gd name="T19" fmla="*/ 177 h 234"/>
              <a:gd name="T20" fmla="*/ 803 w 803"/>
              <a:gd name="T21" fmla="*/ 142 h 234"/>
              <a:gd name="T22" fmla="*/ 803 w 803"/>
              <a:gd name="T23" fmla="*/ 63 h 234"/>
              <a:gd name="T24" fmla="*/ 679 w 803"/>
              <a:gd name="T25" fmla="*/ 91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3" h="234">
                <a:moveTo>
                  <a:pt x="679" y="91"/>
                </a:moveTo>
                <a:cubicBezTo>
                  <a:pt x="588" y="115"/>
                  <a:pt x="501" y="109"/>
                  <a:pt x="415" y="68"/>
                </a:cubicBezTo>
                <a:cubicBezTo>
                  <a:pt x="381" y="52"/>
                  <a:pt x="344" y="40"/>
                  <a:pt x="307" y="27"/>
                </a:cubicBezTo>
                <a:cubicBezTo>
                  <a:pt x="233" y="0"/>
                  <a:pt x="164" y="17"/>
                  <a:pt x="101" y="60"/>
                </a:cubicBezTo>
                <a:cubicBezTo>
                  <a:pt x="40" y="101"/>
                  <a:pt x="11" y="162"/>
                  <a:pt x="0" y="234"/>
                </a:cubicBezTo>
                <a:cubicBezTo>
                  <a:pt x="75" y="234"/>
                  <a:pt x="75" y="234"/>
                  <a:pt x="75" y="234"/>
                </a:cubicBezTo>
                <a:cubicBezTo>
                  <a:pt x="77" y="226"/>
                  <a:pt x="78" y="219"/>
                  <a:pt x="80" y="213"/>
                </a:cubicBezTo>
                <a:cubicBezTo>
                  <a:pt x="103" y="118"/>
                  <a:pt x="212" y="67"/>
                  <a:pt x="283" y="97"/>
                </a:cubicBezTo>
                <a:cubicBezTo>
                  <a:pt x="317" y="112"/>
                  <a:pt x="354" y="123"/>
                  <a:pt x="389" y="137"/>
                </a:cubicBezTo>
                <a:cubicBezTo>
                  <a:pt x="461" y="166"/>
                  <a:pt x="533" y="192"/>
                  <a:pt x="613" y="177"/>
                </a:cubicBezTo>
                <a:cubicBezTo>
                  <a:pt x="677" y="164"/>
                  <a:pt x="740" y="153"/>
                  <a:pt x="803" y="142"/>
                </a:cubicBezTo>
                <a:cubicBezTo>
                  <a:pt x="803" y="113"/>
                  <a:pt x="803" y="89"/>
                  <a:pt x="803" y="63"/>
                </a:cubicBezTo>
                <a:cubicBezTo>
                  <a:pt x="760" y="73"/>
                  <a:pt x="719" y="80"/>
                  <a:pt x="679" y="9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75" tIns="34288" rIns="68575" bIns="3428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9"/>
          <p:cNvGrpSpPr/>
          <p:nvPr/>
        </p:nvGrpSpPr>
        <p:grpSpPr>
          <a:xfrm>
            <a:off x="5357797" y="2124989"/>
            <a:ext cx="1782269" cy="435858"/>
            <a:chOff x="5431395" y="2368916"/>
            <a:chExt cx="2376489" cy="581144"/>
          </a:xfrm>
          <a:solidFill>
            <a:schemeClr val="accent2"/>
          </a:solidFill>
        </p:grpSpPr>
        <p:cxnSp>
          <p:nvCxnSpPr>
            <p:cNvPr id="11" name="Straight Connector 10"/>
            <p:cNvCxnSpPr/>
            <p:nvPr/>
          </p:nvCxnSpPr>
          <p:spPr bwMode="auto">
            <a:xfrm flipV="1">
              <a:off x="5431395" y="2573456"/>
              <a:ext cx="403756" cy="376604"/>
            </a:xfrm>
            <a:prstGeom prst="line">
              <a:avLst/>
            </a:prstGeom>
            <a:grpFill/>
            <a:ln w="12700" cap="flat" cmpd="sng" algn="ctr">
              <a:solidFill>
                <a:schemeClr val="accent2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>
              <a:off x="6022960" y="2463861"/>
              <a:ext cx="1599407" cy="0"/>
            </a:xfrm>
            <a:prstGeom prst="line">
              <a:avLst/>
            </a:prstGeom>
            <a:grpFill/>
            <a:ln w="12700" cap="flat" cmpd="sng" algn="ctr">
              <a:solidFill>
                <a:schemeClr val="accent2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3" name="Group 12"/>
            <p:cNvGrpSpPr/>
            <p:nvPr/>
          </p:nvGrpSpPr>
          <p:grpSpPr>
            <a:xfrm flipV="1">
              <a:off x="5828053" y="2384381"/>
              <a:ext cx="194907" cy="194907"/>
              <a:chOff x="6511702" y="5419514"/>
              <a:chExt cx="194907" cy="194907"/>
            </a:xfrm>
            <a:grpFill/>
          </p:grpSpPr>
          <p:sp>
            <p:nvSpPr>
              <p:cNvPr id="17" name="Freeform 21"/>
              <p:cNvSpPr>
                <a:spLocks noEditPoints="1"/>
              </p:cNvSpPr>
              <p:nvPr/>
            </p:nvSpPr>
            <p:spPr bwMode="auto">
              <a:xfrm flipH="1" flipV="1">
                <a:off x="6542960" y="5449214"/>
                <a:ext cx="134229" cy="135507"/>
              </a:xfrm>
              <a:custGeom>
                <a:avLst/>
                <a:gdLst>
                  <a:gd name="T0" fmla="*/ 25 w 50"/>
                  <a:gd name="T1" fmla="*/ 50 h 50"/>
                  <a:gd name="T2" fmla="*/ 0 w 50"/>
                  <a:gd name="T3" fmla="*/ 25 h 50"/>
                  <a:gd name="T4" fmla="*/ 25 w 50"/>
                  <a:gd name="T5" fmla="*/ 0 h 50"/>
                  <a:gd name="T6" fmla="*/ 50 w 50"/>
                  <a:gd name="T7" fmla="*/ 25 h 50"/>
                  <a:gd name="T8" fmla="*/ 25 w 50"/>
                  <a:gd name="T9" fmla="*/ 50 h 50"/>
                  <a:gd name="T10" fmla="*/ 25 w 50"/>
                  <a:gd name="T11" fmla="*/ 12 h 50"/>
                  <a:gd name="T12" fmla="*/ 12 w 50"/>
                  <a:gd name="T13" fmla="*/ 25 h 50"/>
                  <a:gd name="T14" fmla="*/ 25 w 50"/>
                  <a:gd name="T15" fmla="*/ 38 h 50"/>
                  <a:gd name="T16" fmla="*/ 38 w 50"/>
                  <a:gd name="T17" fmla="*/ 25 h 50"/>
                  <a:gd name="T18" fmla="*/ 25 w 50"/>
                  <a:gd name="T19" fmla="*/ 1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0">
                    <a:moveTo>
                      <a:pt x="25" y="50"/>
                    </a:move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9" y="0"/>
                      <a:pt x="50" y="11"/>
                      <a:pt x="50" y="25"/>
                    </a:cubicBezTo>
                    <a:cubicBezTo>
                      <a:pt x="50" y="39"/>
                      <a:pt x="39" y="50"/>
                      <a:pt x="25" y="50"/>
                    </a:cubicBezTo>
                    <a:close/>
                    <a:moveTo>
                      <a:pt x="25" y="12"/>
                    </a:moveTo>
                    <a:cubicBezTo>
                      <a:pt x="18" y="12"/>
                      <a:pt x="12" y="18"/>
                      <a:pt x="12" y="25"/>
                    </a:cubicBezTo>
                    <a:cubicBezTo>
                      <a:pt x="12" y="32"/>
                      <a:pt x="18" y="38"/>
                      <a:pt x="25" y="38"/>
                    </a:cubicBezTo>
                    <a:cubicBezTo>
                      <a:pt x="32" y="38"/>
                      <a:pt x="38" y="32"/>
                      <a:pt x="38" y="25"/>
                    </a:cubicBezTo>
                    <a:cubicBezTo>
                      <a:pt x="38" y="18"/>
                      <a:pt x="32" y="12"/>
                      <a:pt x="25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2"/>
              <p:cNvSpPr>
                <a:spLocks noEditPoints="1"/>
              </p:cNvSpPr>
              <p:nvPr/>
            </p:nvSpPr>
            <p:spPr bwMode="auto">
              <a:xfrm flipH="1" flipV="1">
                <a:off x="6511702" y="5419514"/>
                <a:ext cx="194907" cy="194907"/>
              </a:xfrm>
              <a:custGeom>
                <a:avLst/>
                <a:gdLst>
                  <a:gd name="T0" fmla="*/ 36 w 72"/>
                  <a:gd name="T1" fmla="*/ 72 h 72"/>
                  <a:gd name="T2" fmla="*/ 0 w 72"/>
                  <a:gd name="T3" fmla="*/ 36 h 72"/>
                  <a:gd name="T4" fmla="*/ 36 w 72"/>
                  <a:gd name="T5" fmla="*/ 0 h 72"/>
                  <a:gd name="T6" fmla="*/ 72 w 72"/>
                  <a:gd name="T7" fmla="*/ 36 h 72"/>
                  <a:gd name="T8" fmla="*/ 36 w 72"/>
                  <a:gd name="T9" fmla="*/ 72 h 72"/>
                  <a:gd name="T10" fmla="*/ 36 w 72"/>
                  <a:gd name="T11" fmla="*/ 4 h 72"/>
                  <a:gd name="T12" fmla="*/ 4 w 72"/>
                  <a:gd name="T13" fmla="*/ 36 h 72"/>
                  <a:gd name="T14" fmla="*/ 36 w 72"/>
                  <a:gd name="T15" fmla="*/ 68 h 72"/>
                  <a:gd name="T16" fmla="*/ 68 w 72"/>
                  <a:gd name="T17" fmla="*/ 36 h 72"/>
                  <a:gd name="T18" fmla="*/ 36 w 72"/>
                  <a:gd name="T19" fmla="*/ 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72">
                    <a:moveTo>
                      <a:pt x="36" y="72"/>
                    </a:moveTo>
                    <a:cubicBezTo>
                      <a:pt x="16" y="72"/>
                      <a:pt x="0" y="5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6" y="0"/>
                      <a:pt x="72" y="16"/>
                      <a:pt x="72" y="36"/>
                    </a:cubicBezTo>
                    <a:cubicBezTo>
                      <a:pt x="72" y="56"/>
                      <a:pt x="56" y="72"/>
                      <a:pt x="36" y="72"/>
                    </a:cubicBezTo>
                    <a:close/>
                    <a:moveTo>
                      <a:pt x="36" y="4"/>
                    </a:moveTo>
                    <a:cubicBezTo>
                      <a:pt x="18" y="4"/>
                      <a:pt x="4" y="19"/>
                      <a:pt x="4" y="36"/>
                    </a:cubicBezTo>
                    <a:cubicBezTo>
                      <a:pt x="4" y="54"/>
                      <a:pt x="18" y="68"/>
                      <a:pt x="36" y="68"/>
                    </a:cubicBezTo>
                    <a:cubicBezTo>
                      <a:pt x="54" y="68"/>
                      <a:pt x="68" y="54"/>
                      <a:pt x="68" y="36"/>
                    </a:cubicBezTo>
                    <a:cubicBezTo>
                      <a:pt x="68" y="19"/>
                      <a:pt x="54" y="4"/>
                      <a:pt x="36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" name="Group 13"/>
            <p:cNvGrpSpPr/>
            <p:nvPr/>
          </p:nvGrpSpPr>
          <p:grpSpPr>
            <a:xfrm flipV="1">
              <a:off x="7612977" y="2368916"/>
              <a:ext cx="194907" cy="194907"/>
              <a:chOff x="6511702" y="5419514"/>
              <a:chExt cx="194907" cy="194907"/>
            </a:xfrm>
            <a:grpFill/>
          </p:grpSpPr>
          <p:sp>
            <p:nvSpPr>
              <p:cNvPr id="15" name="Freeform 21"/>
              <p:cNvSpPr>
                <a:spLocks noEditPoints="1"/>
              </p:cNvSpPr>
              <p:nvPr/>
            </p:nvSpPr>
            <p:spPr bwMode="auto">
              <a:xfrm flipH="1" flipV="1">
                <a:off x="6542960" y="5449214"/>
                <a:ext cx="134229" cy="135507"/>
              </a:xfrm>
              <a:custGeom>
                <a:avLst/>
                <a:gdLst>
                  <a:gd name="T0" fmla="*/ 25 w 50"/>
                  <a:gd name="T1" fmla="*/ 50 h 50"/>
                  <a:gd name="T2" fmla="*/ 0 w 50"/>
                  <a:gd name="T3" fmla="*/ 25 h 50"/>
                  <a:gd name="T4" fmla="*/ 25 w 50"/>
                  <a:gd name="T5" fmla="*/ 0 h 50"/>
                  <a:gd name="T6" fmla="*/ 50 w 50"/>
                  <a:gd name="T7" fmla="*/ 25 h 50"/>
                  <a:gd name="T8" fmla="*/ 25 w 50"/>
                  <a:gd name="T9" fmla="*/ 50 h 50"/>
                  <a:gd name="T10" fmla="*/ 25 w 50"/>
                  <a:gd name="T11" fmla="*/ 12 h 50"/>
                  <a:gd name="T12" fmla="*/ 12 w 50"/>
                  <a:gd name="T13" fmla="*/ 25 h 50"/>
                  <a:gd name="T14" fmla="*/ 25 w 50"/>
                  <a:gd name="T15" fmla="*/ 38 h 50"/>
                  <a:gd name="T16" fmla="*/ 38 w 50"/>
                  <a:gd name="T17" fmla="*/ 25 h 50"/>
                  <a:gd name="T18" fmla="*/ 25 w 50"/>
                  <a:gd name="T19" fmla="*/ 1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0">
                    <a:moveTo>
                      <a:pt x="25" y="50"/>
                    </a:move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9" y="0"/>
                      <a:pt x="50" y="11"/>
                      <a:pt x="50" y="25"/>
                    </a:cubicBezTo>
                    <a:cubicBezTo>
                      <a:pt x="50" y="39"/>
                      <a:pt x="39" y="50"/>
                      <a:pt x="25" y="50"/>
                    </a:cubicBezTo>
                    <a:close/>
                    <a:moveTo>
                      <a:pt x="25" y="12"/>
                    </a:moveTo>
                    <a:cubicBezTo>
                      <a:pt x="18" y="12"/>
                      <a:pt x="12" y="18"/>
                      <a:pt x="12" y="25"/>
                    </a:cubicBezTo>
                    <a:cubicBezTo>
                      <a:pt x="12" y="32"/>
                      <a:pt x="18" y="38"/>
                      <a:pt x="25" y="38"/>
                    </a:cubicBezTo>
                    <a:cubicBezTo>
                      <a:pt x="32" y="38"/>
                      <a:pt x="38" y="32"/>
                      <a:pt x="38" y="25"/>
                    </a:cubicBezTo>
                    <a:cubicBezTo>
                      <a:pt x="38" y="18"/>
                      <a:pt x="32" y="12"/>
                      <a:pt x="25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2"/>
              <p:cNvSpPr>
                <a:spLocks noEditPoints="1"/>
              </p:cNvSpPr>
              <p:nvPr/>
            </p:nvSpPr>
            <p:spPr bwMode="auto">
              <a:xfrm flipH="1" flipV="1">
                <a:off x="6511702" y="5419514"/>
                <a:ext cx="194907" cy="194907"/>
              </a:xfrm>
              <a:custGeom>
                <a:avLst/>
                <a:gdLst>
                  <a:gd name="T0" fmla="*/ 36 w 72"/>
                  <a:gd name="T1" fmla="*/ 72 h 72"/>
                  <a:gd name="T2" fmla="*/ 0 w 72"/>
                  <a:gd name="T3" fmla="*/ 36 h 72"/>
                  <a:gd name="T4" fmla="*/ 36 w 72"/>
                  <a:gd name="T5" fmla="*/ 0 h 72"/>
                  <a:gd name="T6" fmla="*/ 72 w 72"/>
                  <a:gd name="T7" fmla="*/ 36 h 72"/>
                  <a:gd name="T8" fmla="*/ 36 w 72"/>
                  <a:gd name="T9" fmla="*/ 72 h 72"/>
                  <a:gd name="T10" fmla="*/ 36 w 72"/>
                  <a:gd name="T11" fmla="*/ 4 h 72"/>
                  <a:gd name="T12" fmla="*/ 4 w 72"/>
                  <a:gd name="T13" fmla="*/ 36 h 72"/>
                  <a:gd name="T14" fmla="*/ 36 w 72"/>
                  <a:gd name="T15" fmla="*/ 68 h 72"/>
                  <a:gd name="T16" fmla="*/ 68 w 72"/>
                  <a:gd name="T17" fmla="*/ 36 h 72"/>
                  <a:gd name="T18" fmla="*/ 36 w 72"/>
                  <a:gd name="T19" fmla="*/ 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72">
                    <a:moveTo>
                      <a:pt x="36" y="72"/>
                    </a:moveTo>
                    <a:cubicBezTo>
                      <a:pt x="16" y="72"/>
                      <a:pt x="0" y="5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6" y="0"/>
                      <a:pt x="72" y="16"/>
                      <a:pt x="72" y="36"/>
                    </a:cubicBezTo>
                    <a:cubicBezTo>
                      <a:pt x="72" y="56"/>
                      <a:pt x="56" y="72"/>
                      <a:pt x="36" y="72"/>
                    </a:cubicBezTo>
                    <a:close/>
                    <a:moveTo>
                      <a:pt x="36" y="4"/>
                    </a:moveTo>
                    <a:cubicBezTo>
                      <a:pt x="18" y="4"/>
                      <a:pt x="4" y="19"/>
                      <a:pt x="4" y="36"/>
                    </a:cubicBezTo>
                    <a:cubicBezTo>
                      <a:pt x="4" y="54"/>
                      <a:pt x="18" y="68"/>
                      <a:pt x="36" y="68"/>
                    </a:cubicBezTo>
                    <a:cubicBezTo>
                      <a:pt x="54" y="68"/>
                      <a:pt x="68" y="54"/>
                      <a:pt x="68" y="36"/>
                    </a:cubicBezTo>
                    <a:cubicBezTo>
                      <a:pt x="68" y="19"/>
                      <a:pt x="54" y="4"/>
                      <a:pt x="36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" name="Group 18"/>
          <p:cNvGrpSpPr/>
          <p:nvPr/>
        </p:nvGrpSpPr>
        <p:grpSpPr>
          <a:xfrm>
            <a:off x="5180334" y="4000500"/>
            <a:ext cx="1782269" cy="435858"/>
            <a:chOff x="5194765" y="4869597"/>
            <a:chExt cx="2376489" cy="581144"/>
          </a:xfrm>
          <a:solidFill>
            <a:schemeClr val="accent3"/>
          </a:solidFill>
        </p:grpSpPr>
        <p:cxnSp>
          <p:nvCxnSpPr>
            <p:cNvPr id="20" name="Straight Connector 19"/>
            <p:cNvCxnSpPr/>
            <p:nvPr/>
          </p:nvCxnSpPr>
          <p:spPr bwMode="auto">
            <a:xfrm>
              <a:off x="5194765" y="4869597"/>
              <a:ext cx="403756" cy="376604"/>
            </a:xfrm>
            <a:prstGeom prst="line">
              <a:avLst/>
            </a:prstGeom>
            <a:grpFill/>
            <a:ln w="12700" cap="flat" cmpd="sng" algn="ctr">
              <a:solidFill>
                <a:schemeClr val="accent3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 flipV="1">
              <a:off x="5786330" y="5355796"/>
              <a:ext cx="1599407" cy="0"/>
            </a:xfrm>
            <a:prstGeom prst="line">
              <a:avLst/>
            </a:prstGeom>
            <a:grpFill/>
            <a:ln w="12700" cap="flat" cmpd="sng" algn="ctr">
              <a:solidFill>
                <a:schemeClr val="accent3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0" name="Group 21"/>
            <p:cNvGrpSpPr/>
            <p:nvPr/>
          </p:nvGrpSpPr>
          <p:grpSpPr>
            <a:xfrm>
              <a:off x="5591423" y="5240369"/>
              <a:ext cx="194907" cy="194907"/>
              <a:chOff x="6511702" y="5419514"/>
              <a:chExt cx="194907" cy="194907"/>
            </a:xfrm>
            <a:grpFill/>
          </p:grpSpPr>
          <p:sp>
            <p:nvSpPr>
              <p:cNvPr id="26" name="Freeform 21"/>
              <p:cNvSpPr>
                <a:spLocks noEditPoints="1"/>
              </p:cNvSpPr>
              <p:nvPr/>
            </p:nvSpPr>
            <p:spPr bwMode="auto">
              <a:xfrm flipH="1" flipV="1">
                <a:off x="6542960" y="5449214"/>
                <a:ext cx="134229" cy="135507"/>
              </a:xfrm>
              <a:custGeom>
                <a:avLst/>
                <a:gdLst>
                  <a:gd name="T0" fmla="*/ 25 w 50"/>
                  <a:gd name="T1" fmla="*/ 50 h 50"/>
                  <a:gd name="T2" fmla="*/ 0 w 50"/>
                  <a:gd name="T3" fmla="*/ 25 h 50"/>
                  <a:gd name="T4" fmla="*/ 25 w 50"/>
                  <a:gd name="T5" fmla="*/ 0 h 50"/>
                  <a:gd name="T6" fmla="*/ 50 w 50"/>
                  <a:gd name="T7" fmla="*/ 25 h 50"/>
                  <a:gd name="T8" fmla="*/ 25 w 50"/>
                  <a:gd name="T9" fmla="*/ 50 h 50"/>
                  <a:gd name="T10" fmla="*/ 25 w 50"/>
                  <a:gd name="T11" fmla="*/ 12 h 50"/>
                  <a:gd name="T12" fmla="*/ 12 w 50"/>
                  <a:gd name="T13" fmla="*/ 25 h 50"/>
                  <a:gd name="T14" fmla="*/ 25 w 50"/>
                  <a:gd name="T15" fmla="*/ 38 h 50"/>
                  <a:gd name="T16" fmla="*/ 38 w 50"/>
                  <a:gd name="T17" fmla="*/ 25 h 50"/>
                  <a:gd name="T18" fmla="*/ 25 w 50"/>
                  <a:gd name="T19" fmla="*/ 1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0">
                    <a:moveTo>
                      <a:pt x="25" y="50"/>
                    </a:move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9" y="0"/>
                      <a:pt x="50" y="11"/>
                      <a:pt x="50" y="25"/>
                    </a:cubicBezTo>
                    <a:cubicBezTo>
                      <a:pt x="50" y="39"/>
                      <a:pt x="39" y="50"/>
                      <a:pt x="25" y="50"/>
                    </a:cubicBezTo>
                    <a:close/>
                    <a:moveTo>
                      <a:pt x="25" y="12"/>
                    </a:moveTo>
                    <a:cubicBezTo>
                      <a:pt x="18" y="12"/>
                      <a:pt x="12" y="18"/>
                      <a:pt x="12" y="25"/>
                    </a:cubicBezTo>
                    <a:cubicBezTo>
                      <a:pt x="12" y="32"/>
                      <a:pt x="18" y="38"/>
                      <a:pt x="25" y="38"/>
                    </a:cubicBezTo>
                    <a:cubicBezTo>
                      <a:pt x="32" y="38"/>
                      <a:pt x="38" y="32"/>
                      <a:pt x="38" y="25"/>
                    </a:cubicBezTo>
                    <a:cubicBezTo>
                      <a:pt x="38" y="18"/>
                      <a:pt x="32" y="12"/>
                      <a:pt x="25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3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22"/>
              <p:cNvSpPr>
                <a:spLocks noEditPoints="1"/>
              </p:cNvSpPr>
              <p:nvPr/>
            </p:nvSpPr>
            <p:spPr bwMode="auto">
              <a:xfrm flipH="1" flipV="1">
                <a:off x="6511702" y="5419514"/>
                <a:ext cx="194907" cy="194907"/>
              </a:xfrm>
              <a:custGeom>
                <a:avLst/>
                <a:gdLst>
                  <a:gd name="T0" fmla="*/ 36 w 72"/>
                  <a:gd name="T1" fmla="*/ 72 h 72"/>
                  <a:gd name="T2" fmla="*/ 0 w 72"/>
                  <a:gd name="T3" fmla="*/ 36 h 72"/>
                  <a:gd name="T4" fmla="*/ 36 w 72"/>
                  <a:gd name="T5" fmla="*/ 0 h 72"/>
                  <a:gd name="T6" fmla="*/ 72 w 72"/>
                  <a:gd name="T7" fmla="*/ 36 h 72"/>
                  <a:gd name="T8" fmla="*/ 36 w 72"/>
                  <a:gd name="T9" fmla="*/ 72 h 72"/>
                  <a:gd name="T10" fmla="*/ 36 w 72"/>
                  <a:gd name="T11" fmla="*/ 4 h 72"/>
                  <a:gd name="T12" fmla="*/ 4 w 72"/>
                  <a:gd name="T13" fmla="*/ 36 h 72"/>
                  <a:gd name="T14" fmla="*/ 36 w 72"/>
                  <a:gd name="T15" fmla="*/ 68 h 72"/>
                  <a:gd name="T16" fmla="*/ 68 w 72"/>
                  <a:gd name="T17" fmla="*/ 36 h 72"/>
                  <a:gd name="T18" fmla="*/ 36 w 72"/>
                  <a:gd name="T19" fmla="*/ 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72">
                    <a:moveTo>
                      <a:pt x="36" y="72"/>
                    </a:moveTo>
                    <a:cubicBezTo>
                      <a:pt x="16" y="72"/>
                      <a:pt x="0" y="5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6" y="0"/>
                      <a:pt x="72" y="16"/>
                      <a:pt x="72" y="36"/>
                    </a:cubicBezTo>
                    <a:cubicBezTo>
                      <a:pt x="72" y="56"/>
                      <a:pt x="56" y="72"/>
                      <a:pt x="36" y="72"/>
                    </a:cubicBezTo>
                    <a:close/>
                    <a:moveTo>
                      <a:pt x="36" y="4"/>
                    </a:moveTo>
                    <a:cubicBezTo>
                      <a:pt x="18" y="4"/>
                      <a:pt x="4" y="19"/>
                      <a:pt x="4" y="36"/>
                    </a:cubicBezTo>
                    <a:cubicBezTo>
                      <a:pt x="4" y="54"/>
                      <a:pt x="18" y="68"/>
                      <a:pt x="36" y="68"/>
                    </a:cubicBezTo>
                    <a:cubicBezTo>
                      <a:pt x="54" y="68"/>
                      <a:pt x="68" y="54"/>
                      <a:pt x="68" y="36"/>
                    </a:cubicBezTo>
                    <a:cubicBezTo>
                      <a:pt x="68" y="19"/>
                      <a:pt x="54" y="4"/>
                      <a:pt x="36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3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" name="Group 22"/>
            <p:cNvGrpSpPr/>
            <p:nvPr/>
          </p:nvGrpSpPr>
          <p:grpSpPr>
            <a:xfrm>
              <a:off x="7376347" y="5255834"/>
              <a:ext cx="194907" cy="194907"/>
              <a:chOff x="6511702" y="5419514"/>
              <a:chExt cx="194907" cy="194907"/>
            </a:xfrm>
            <a:grpFill/>
          </p:grpSpPr>
          <p:sp>
            <p:nvSpPr>
              <p:cNvPr id="24" name="Freeform 21"/>
              <p:cNvSpPr>
                <a:spLocks noEditPoints="1"/>
              </p:cNvSpPr>
              <p:nvPr/>
            </p:nvSpPr>
            <p:spPr bwMode="auto">
              <a:xfrm flipH="1" flipV="1">
                <a:off x="6542960" y="5449214"/>
                <a:ext cx="134229" cy="135507"/>
              </a:xfrm>
              <a:custGeom>
                <a:avLst/>
                <a:gdLst>
                  <a:gd name="T0" fmla="*/ 25 w 50"/>
                  <a:gd name="T1" fmla="*/ 50 h 50"/>
                  <a:gd name="T2" fmla="*/ 0 w 50"/>
                  <a:gd name="T3" fmla="*/ 25 h 50"/>
                  <a:gd name="T4" fmla="*/ 25 w 50"/>
                  <a:gd name="T5" fmla="*/ 0 h 50"/>
                  <a:gd name="T6" fmla="*/ 50 w 50"/>
                  <a:gd name="T7" fmla="*/ 25 h 50"/>
                  <a:gd name="T8" fmla="*/ 25 w 50"/>
                  <a:gd name="T9" fmla="*/ 50 h 50"/>
                  <a:gd name="T10" fmla="*/ 25 w 50"/>
                  <a:gd name="T11" fmla="*/ 12 h 50"/>
                  <a:gd name="T12" fmla="*/ 12 w 50"/>
                  <a:gd name="T13" fmla="*/ 25 h 50"/>
                  <a:gd name="T14" fmla="*/ 25 w 50"/>
                  <a:gd name="T15" fmla="*/ 38 h 50"/>
                  <a:gd name="T16" fmla="*/ 38 w 50"/>
                  <a:gd name="T17" fmla="*/ 25 h 50"/>
                  <a:gd name="T18" fmla="*/ 25 w 50"/>
                  <a:gd name="T19" fmla="*/ 1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0">
                    <a:moveTo>
                      <a:pt x="25" y="50"/>
                    </a:move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9" y="0"/>
                      <a:pt x="50" y="11"/>
                      <a:pt x="50" y="25"/>
                    </a:cubicBezTo>
                    <a:cubicBezTo>
                      <a:pt x="50" y="39"/>
                      <a:pt x="39" y="50"/>
                      <a:pt x="25" y="50"/>
                    </a:cubicBezTo>
                    <a:close/>
                    <a:moveTo>
                      <a:pt x="25" y="12"/>
                    </a:moveTo>
                    <a:cubicBezTo>
                      <a:pt x="18" y="12"/>
                      <a:pt x="12" y="18"/>
                      <a:pt x="12" y="25"/>
                    </a:cubicBezTo>
                    <a:cubicBezTo>
                      <a:pt x="12" y="32"/>
                      <a:pt x="18" y="38"/>
                      <a:pt x="25" y="38"/>
                    </a:cubicBezTo>
                    <a:cubicBezTo>
                      <a:pt x="32" y="38"/>
                      <a:pt x="38" y="32"/>
                      <a:pt x="38" y="25"/>
                    </a:cubicBezTo>
                    <a:cubicBezTo>
                      <a:pt x="38" y="18"/>
                      <a:pt x="32" y="12"/>
                      <a:pt x="25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3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2"/>
              <p:cNvSpPr>
                <a:spLocks noEditPoints="1"/>
              </p:cNvSpPr>
              <p:nvPr/>
            </p:nvSpPr>
            <p:spPr bwMode="auto">
              <a:xfrm flipH="1" flipV="1">
                <a:off x="6511702" y="5419514"/>
                <a:ext cx="194907" cy="194907"/>
              </a:xfrm>
              <a:custGeom>
                <a:avLst/>
                <a:gdLst>
                  <a:gd name="T0" fmla="*/ 36 w 72"/>
                  <a:gd name="T1" fmla="*/ 72 h 72"/>
                  <a:gd name="T2" fmla="*/ 0 w 72"/>
                  <a:gd name="T3" fmla="*/ 36 h 72"/>
                  <a:gd name="T4" fmla="*/ 36 w 72"/>
                  <a:gd name="T5" fmla="*/ 0 h 72"/>
                  <a:gd name="T6" fmla="*/ 72 w 72"/>
                  <a:gd name="T7" fmla="*/ 36 h 72"/>
                  <a:gd name="T8" fmla="*/ 36 w 72"/>
                  <a:gd name="T9" fmla="*/ 72 h 72"/>
                  <a:gd name="T10" fmla="*/ 36 w 72"/>
                  <a:gd name="T11" fmla="*/ 4 h 72"/>
                  <a:gd name="T12" fmla="*/ 4 w 72"/>
                  <a:gd name="T13" fmla="*/ 36 h 72"/>
                  <a:gd name="T14" fmla="*/ 36 w 72"/>
                  <a:gd name="T15" fmla="*/ 68 h 72"/>
                  <a:gd name="T16" fmla="*/ 68 w 72"/>
                  <a:gd name="T17" fmla="*/ 36 h 72"/>
                  <a:gd name="T18" fmla="*/ 36 w 72"/>
                  <a:gd name="T19" fmla="*/ 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72">
                    <a:moveTo>
                      <a:pt x="36" y="72"/>
                    </a:moveTo>
                    <a:cubicBezTo>
                      <a:pt x="16" y="72"/>
                      <a:pt x="0" y="5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6" y="0"/>
                      <a:pt x="72" y="16"/>
                      <a:pt x="72" y="36"/>
                    </a:cubicBezTo>
                    <a:cubicBezTo>
                      <a:pt x="72" y="56"/>
                      <a:pt x="56" y="72"/>
                      <a:pt x="36" y="72"/>
                    </a:cubicBezTo>
                    <a:close/>
                    <a:moveTo>
                      <a:pt x="36" y="4"/>
                    </a:moveTo>
                    <a:cubicBezTo>
                      <a:pt x="18" y="4"/>
                      <a:pt x="4" y="19"/>
                      <a:pt x="4" y="36"/>
                    </a:cubicBezTo>
                    <a:cubicBezTo>
                      <a:pt x="4" y="54"/>
                      <a:pt x="18" y="68"/>
                      <a:pt x="36" y="68"/>
                    </a:cubicBezTo>
                    <a:cubicBezTo>
                      <a:pt x="54" y="68"/>
                      <a:pt x="68" y="54"/>
                      <a:pt x="68" y="36"/>
                    </a:cubicBezTo>
                    <a:cubicBezTo>
                      <a:pt x="68" y="19"/>
                      <a:pt x="54" y="4"/>
                      <a:pt x="36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3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cxnSp>
        <p:nvCxnSpPr>
          <p:cNvPr id="28" name="Straight Connector 27"/>
          <p:cNvCxnSpPr/>
          <p:nvPr/>
        </p:nvCxnSpPr>
        <p:spPr bwMode="auto">
          <a:xfrm flipH="1">
            <a:off x="3522041" y="3909730"/>
            <a:ext cx="302800" cy="282453"/>
          </a:xfrm>
          <a:prstGeom prst="line">
            <a:avLst/>
          </a:prstGeom>
          <a:noFill/>
          <a:ln w="12700" cap="flat" cmpd="sng" algn="ctr">
            <a:solidFill>
              <a:schemeClr val="accent4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 flipH="1" flipV="1">
            <a:off x="2181703" y="4274379"/>
            <a:ext cx="1199489" cy="0"/>
          </a:xfrm>
          <a:prstGeom prst="line">
            <a:avLst/>
          </a:prstGeom>
          <a:noFill/>
          <a:ln w="12700" cap="flat" cmpd="sng" algn="ctr">
            <a:solidFill>
              <a:schemeClr val="accent4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14" name="Group 29"/>
          <p:cNvGrpSpPr/>
          <p:nvPr/>
        </p:nvGrpSpPr>
        <p:grpSpPr>
          <a:xfrm flipH="1">
            <a:off x="3381193" y="4187809"/>
            <a:ext cx="146172" cy="146180"/>
            <a:chOff x="6511702" y="5419514"/>
            <a:chExt cx="194907" cy="194907"/>
          </a:xfrm>
          <a:solidFill>
            <a:schemeClr val="accent4"/>
          </a:solidFill>
        </p:grpSpPr>
        <p:sp>
          <p:nvSpPr>
            <p:cNvPr id="31" name="Freeform 21"/>
            <p:cNvSpPr>
              <a:spLocks noEditPoints="1"/>
            </p:cNvSpPr>
            <p:nvPr/>
          </p:nvSpPr>
          <p:spPr bwMode="auto">
            <a:xfrm flipH="1" flipV="1">
              <a:off x="6542960" y="5449214"/>
              <a:ext cx="134229" cy="135507"/>
            </a:xfrm>
            <a:custGeom>
              <a:avLst/>
              <a:gdLst>
                <a:gd name="T0" fmla="*/ 25 w 50"/>
                <a:gd name="T1" fmla="*/ 50 h 50"/>
                <a:gd name="T2" fmla="*/ 0 w 50"/>
                <a:gd name="T3" fmla="*/ 25 h 50"/>
                <a:gd name="T4" fmla="*/ 25 w 50"/>
                <a:gd name="T5" fmla="*/ 0 h 50"/>
                <a:gd name="T6" fmla="*/ 50 w 50"/>
                <a:gd name="T7" fmla="*/ 25 h 50"/>
                <a:gd name="T8" fmla="*/ 25 w 50"/>
                <a:gd name="T9" fmla="*/ 50 h 50"/>
                <a:gd name="T10" fmla="*/ 25 w 50"/>
                <a:gd name="T11" fmla="*/ 12 h 50"/>
                <a:gd name="T12" fmla="*/ 12 w 50"/>
                <a:gd name="T13" fmla="*/ 25 h 50"/>
                <a:gd name="T14" fmla="*/ 25 w 50"/>
                <a:gd name="T15" fmla="*/ 38 h 50"/>
                <a:gd name="T16" fmla="*/ 38 w 50"/>
                <a:gd name="T17" fmla="*/ 25 h 50"/>
                <a:gd name="T18" fmla="*/ 25 w 50"/>
                <a:gd name="T19" fmla="*/ 1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0">
                  <a:moveTo>
                    <a:pt x="25" y="50"/>
                  </a:move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5"/>
                  </a:cubicBezTo>
                  <a:cubicBezTo>
                    <a:pt x="50" y="39"/>
                    <a:pt x="39" y="50"/>
                    <a:pt x="25" y="50"/>
                  </a:cubicBezTo>
                  <a:close/>
                  <a:moveTo>
                    <a:pt x="25" y="12"/>
                  </a:moveTo>
                  <a:cubicBezTo>
                    <a:pt x="18" y="12"/>
                    <a:pt x="12" y="18"/>
                    <a:pt x="12" y="25"/>
                  </a:cubicBezTo>
                  <a:cubicBezTo>
                    <a:pt x="12" y="32"/>
                    <a:pt x="18" y="38"/>
                    <a:pt x="25" y="38"/>
                  </a:cubicBezTo>
                  <a:cubicBezTo>
                    <a:pt x="32" y="38"/>
                    <a:pt x="38" y="32"/>
                    <a:pt x="38" y="25"/>
                  </a:cubicBezTo>
                  <a:cubicBezTo>
                    <a:pt x="38" y="18"/>
                    <a:pt x="32" y="12"/>
                    <a:pt x="25" y="12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22"/>
            <p:cNvSpPr>
              <a:spLocks noEditPoints="1"/>
            </p:cNvSpPr>
            <p:nvPr/>
          </p:nvSpPr>
          <p:spPr bwMode="auto">
            <a:xfrm flipH="1" flipV="1">
              <a:off x="6511702" y="5419514"/>
              <a:ext cx="194907" cy="19490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4 h 72"/>
                <a:gd name="T12" fmla="*/ 4 w 72"/>
                <a:gd name="T13" fmla="*/ 36 h 72"/>
                <a:gd name="T14" fmla="*/ 36 w 72"/>
                <a:gd name="T15" fmla="*/ 68 h 72"/>
                <a:gd name="T16" fmla="*/ 68 w 72"/>
                <a:gd name="T17" fmla="*/ 36 h 72"/>
                <a:gd name="T18" fmla="*/ 36 w 72"/>
                <a:gd name="T19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4"/>
                  </a:moveTo>
                  <a:cubicBezTo>
                    <a:pt x="18" y="4"/>
                    <a:pt x="4" y="19"/>
                    <a:pt x="4" y="36"/>
                  </a:cubicBezTo>
                  <a:cubicBezTo>
                    <a:pt x="4" y="54"/>
                    <a:pt x="18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4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32"/>
          <p:cNvGrpSpPr/>
          <p:nvPr/>
        </p:nvGrpSpPr>
        <p:grpSpPr>
          <a:xfrm flipH="1">
            <a:off x="2042573" y="4199408"/>
            <a:ext cx="146172" cy="146180"/>
            <a:chOff x="6511702" y="5419514"/>
            <a:chExt cx="194907" cy="194907"/>
          </a:xfrm>
          <a:solidFill>
            <a:schemeClr val="accent4"/>
          </a:solidFill>
        </p:grpSpPr>
        <p:sp>
          <p:nvSpPr>
            <p:cNvPr id="34" name="Freeform 21"/>
            <p:cNvSpPr>
              <a:spLocks noEditPoints="1"/>
            </p:cNvSpPr>
            <p:nvPr/>
          </p:nvSpPr>
          <p:spPr bwMode="auto">
            <a:xfrm flipH="1" flipV="1">
              <a:off x="6542960" y="5449214"/>
              <a:ext cx="134229" cy="135507"/>
            </a:xfrm>
            <a:custGeom>
              <a:avLst/>
              <a:gdLst>
                <a:gd name="T0" fmla="*/ 25 w 50"/>
                <a:gd name="T1" fmla="*/ 50 h 50"/>
                <a:gd name="T2" fmla="*/ 0 w 50"/>
                <a:gd name="T3" fmla="*/ 25 h 50"/>
                <a:gd name="T4" fmla="*/ 25 w 50"/>
                <a:gd name="T5" fmla="*/ 0 h 50"/>
                <a:gd name="T6" fmla="*/ 50 w 50"/>
                <a:gd name="T7" fmla="*/ 25 h 50"/>
                <a:gd name="T8" fmla="*/ 25 w 50"/>
                <a:gd name="T9" fmla="*/ 50 h 50"/>
                <a:gd name="T10" fmla="*/ 25 w 50"/>
                <a:gd name="T11" fmla="*/ 12 h 50"/>
                <a:gd name="T12" fmla="*/ 12 w 50"/>
                <a:gd name="T13" fmla="*/ 25 h 50"/>
                <a:gd name="T14" fmla="*/ 25 w 50"/>
                <a:gd name="T15" fmla="*/ 38 h 50"/>
                <a:gd name="T16" fmla="*/ 38 w 50"/>
                <a:gd name="T17" fmla="*/ 25 h 50"/>
                <a:gd name="T18" fmla="*/ 25 w 50"/>
                <a:gd name="T19" fmla="*/ 1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0">
                  <a:moveTo>
                    <a:pt x="25" y="50"/>
                  </a:move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5"/>
                  </a:cubicBezTo>
                  <a:cubicBezTo>
                    <a:pt x="50" y="39"/>
                    <a:pt x="39" y="50"/>
                    <a:pt x="25" y="50"/>
                  </a:cubicBezTo>
                  <a:close/>
                  <a:moveTo>
                    <a:pt x="25" y="12"/>
                  </a:moveTo>
                  <a:cubicBezTo>
                    <a:pt x="18" y="12"/>
                    <a:pt x="12" y="18"/>
                    <a:pt x="12" y="25"/>
                  </a:cubicBezTo>
                  <a:cubicBezTo>
                    <a:pt x="12" y="32"/>
                    <a:pt x="18" y="38"/>
                    <a:pt x="25" y="38"/>
                  </a:cubicBezTo>
                  <a:cubicBezTo>
                    <a:pt x="32" y="38"/>
                    <a:pt x="38" y="32"/>
                    <a:pt x="38" y="25"/>
                  </a:cubicBezTo>
                  <a:cubicBezTo>
                    <a:pt x="38" y="18"/>
                    <a:pt x="32" y="12"/>
                    <a:pt x="25" y="12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22"/>
            <p:cNvSpPr>
              <a:spLocks noEditPoints="1"/>
            </p:cNvSpPr>
            <p:nvPr/>
          </p:nvSpPr>
          <p:spPr bwMode="auto">
            <a:xfrm flipH="1" flipV="1">
              <a:off x="6511702" y="5419514"/>
              <a:ext cx="194907" cy="19490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4 h 72"/>
                <a:gd name="T12" fmla="*/ 4 w 72"/>
                <a:gd name="T13" fmla="*/ 36 h 72"/>
                <a:gd name="T14" fmla="*/ 36 w 72"/>
                <a:gd name="T15" fmla="*/ 68 h 72"/>
                <a:gd name="T16" fmla="*/ 68 w 72"/>
                <a:gd name="T17" fmla="*/ 36 h 72"/>
                <a:gd name="T18" fmla="*/ 36 w 72"/>
                <a:gd name="T19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4"/>
                  </a:moveTo>
                  <a:cubicBezTo>
                    <a:pt x="18" y="4"/>
                    <a:pt x="4" y="19"/>
                    <a:pt x="4" y="36"/>
                  </a:cubicBezTo>
                  <a:cubicBezTo>
                    <a:pt x="4" y="54"/>
                    <a:pt x="18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4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"/>
          <p:cNvGrpSpPr/>
          <p:nvPr/>
        </p:nvGrpSpPr>
        <p:grpSpPr>
          <a:xfrm>
            <a:off x="3775354" y="3336483"/>
            <a:ext cx="301548" cy="297818"/>
            <a:chOff x="-2792595" y="1299030"/>
            <a:chExt cx="1030470" cy="1017672"/>
          </a:xfrm>
          <a:solidFill>
            <a:schemeClr val="bg1"/>
          </a:solidFill>
        </p:grpSpPr>
        <p:sp>
          <p:nvSpPr>
            <p:cNvPr id="37" name="Freeform 57"/>
            <p:cNvSpPr>
              <a:spLocks/>
            </p:cNvSpPr>
            <p:nvPr/>
          </p:nvSpPr>
          <p:spPr bwMode="auto">
            <a:xfrm>
              <a:off x="-2670185" y="1319617"/>
              <a:ext cx="908060" cy="669917"/>
            </a:xfrm>
            <a:custGeom>
              <a:avLst/>
              <a:gdLst>
                <a:gd name="T0" fmla="*/ 1182 w 1528"/>
                <a:gd name="T1" fmla="*/ 61 h 1127"/>
                <a:gd name="T2" fmla="*/ 1386 w 1528"/>
                <a:gd name="T3" fmla="*/ 25 h 1127"/>
                <a:gd name="T4" fmla="*/ 1508 w 1528"/>
                <a:gd name="T5" fmla="*/ 4 h 1127"/>
                <a:gd name="T6" fmla="*/ 1525 w 1528"/>
                <a:gd name="T7" fmla="*/ 20 h 1127"/>
                <a:gd name="T8" fmla="*/ 1471 w 1528"/>
                <a:gd name="T9" fmla="*/ 296 h 1127"/>
                <a:gd name="T10" fmla="*/ 1460 w 1528"/>
                <a:gd name="T11" fmla="*/ 353 h 1127"/>
                <a:gd name="T12" fmla="*/ 1403 w 1528"/>
                <a:gd name="T13" fmla="*/ 292 h 1127"/>
                <a:gd name="T14" fmla="*/ 1369 w 1528"/>
                <a:gd name="T15" fmla="*/ 290 h 1127"/>
                <a:gd name="T16" fmla="*/ 1185 w 1528"/>
                <a:gd name="T17" fmla="*/ 471 h 1127"/>
                <a:gd name="T18" fmla="*/ 741 w 1528"/>
                <a:gd name="T19" fmla="*/ 904 h 1127"/>
                <a:gd name="T20" fmla="*/ 713 w 1528"/>
                <a:gd name="T21" fmla="*/ 904 h 1127"/>
                <a:gd name="T22" fmla="*/ 546 w 1528"/>
                <a:gd name="T23" fmla="*/ 744 h 1127"/>
                <a:gd name="T24" fmla="*/ 516 w 1528"/>
                <a:gd name="T25" fmla="*/ 744 h 1127"/>
                <a:gd name="T26" fmla="*/ 147 w 1528"/>
                <a:gd name="T27" fmla="*/ 1114 h 1127"/>
                <a:gd name="T28" fmla="*/ 115 w 1528"/>
                <a:gd name="T29" fmla="*/ 1113 h 1127"/>
                <a:gd name="T30" fmla="*/ 12 w 1528"/>
                <a:gd name="T31" fmla="*/ 1011 h 1127"/>
                <a:gd name="T32" fmla="*/ 10 w 1528"/>
                <a:gd name="T33" fmla="*/ 988 h 1127"/>
                <a:gd name="T34" fmla="*/ 524 w 1528"/>
                <a:gd name="T35" fmla="*/ 475 h 1127"/>
                <a:gd name="T36" fmla="*/ 548 w 1528"/>
                <a:gd name="T37" fmla="*/ 477 h 1127"/>
                <a:gd name="T38" fmla="*/ 716 w 1528"/>
                <a:gd name="T39" fmla="*/ 636 h 1127"/>
                <a:gd name="T40" fmla="*/ 738 w 1528"/>
                <a:gd name="T41" fmla="*/ 636 h 1127"/>
                <a:gd name="T42" fmla="*/ 1147 w 1528"/>
                <a:gd name="T43" fmla="*/ 242 h 1127"/>
                <a:gd name="T44" fmla="*/ 1241 w 1528"/>
                <a:gd name="T45" fmla="*/ 153 h 1127"/>
                <a:gd name="T46" fmla="*/ 1242 w 1528"/>
                <a:gd name="T47" fmla="*/ 127 h 1127"/>
                <a:gd name="T48" fmla="*/ 1178 w 1528"/>
                <a:gd name="T49" fmla="*/ 67 h 1127"/>
                <a:gd name="T50" fmla="*/ 1182 w 1528"/>
                <a:gd name="T51" fmla="*/ 61 h 1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28" h="1127">
                  <a:moveTo>
                    <a:pt x="1182" y="61"/>
                  </a:moveTo>
                  <a:cubicBezTo>
                    <a:pt x="1250" y="49"/>
                    <a:pt x="1318" y="37"/>
                    <a:pt x="1386" y="25"/>
                  </a:cubicBezTo>
                  <a:cubicBezTo>
                    <a:pt x="1427" y="18"/>
                    <a:pt x="1468" y="12"/>
                    <a:pt x="1508" y="4"/>
                  </a:cubicBezTo>
                  <a:cubicBezTo>
                    <a:pt x="1525" y="0"/>
                    <a:pt x="1528" y="5"/>
                    <a:pt x="1525" y="20"/>
                  </a:cubicBezTo>
                  <a:cubicBezTo>
                    <a:pt x="1506" y="112"/>
                    <a:pt x="1489" y="204"/>
                    <a:pt x="1471" y="296"/>
                  </a:cubicBezTo>
                  <a:cubicBezTo>
                    <a:pt x="1468" y="313"/>
                    <a:pt x="1464" y="330"/>
                    <a:pt x="1460" y="353"/>
                  </a:cubicBezTo>
                  <a:cubicBezTo>
                    <a:pt x="1439" y="330"/>
                    <a:pt x="1420" y="312"/>
                    <a:pt x="1403" y="292"/>
                  </a:cubicBezTo>
                  <a:cubicBezTo>
                    <a:pt x="1391" y="277"/>
                    <a:pt x="1383" y="276"/>
                    <a:pt x="1369" y="290"/>
                  </a:cubicBezTo>
                  <a:cubicBezTo>
                    <a:pt x="1308" y="351"/>
                    <a:pt x="1246" y="411"/>
                    <a:pt x="1185" y="471"/>
                  </a:cubicBezTo>
                  <a:cubicBezTo>
                    <a:pt x="1037" y="615"/>
                    <a:pt x="889" y="759"/>
                    <a:pt x="741" y="904"/>
                  </a:cubicBezTo>
                  <a:cubicBezTo>
                    <a:pt x="730" y="915"/>
                    <a:pt x="725" y="915"/>
                    <a:pt x="713" y="904"/>
                  </a:cubicBezTo>
                  <a:cubicBezTo>
                    <a:pt x="658" y="850"/>
                    <a:pt x="601" y="798"/>
                    <a:pt x="546" y="744"/>
                  </a:cubicBezTo>
                  <a:cubicBezTo>
                    <a:pt x="534" y="733"/>
                    <a:pt x="528" y="732"/>
                    <a:pt x="516" y="744"/>
                  </a:cubicBezTo>
                  <a:cubicBezTo>
                    <a:pt x="393" y="868"/>
                    <a:pt x="270" y="990"/>
                    <a:pt x="147" y="1114"/>
                  </a:cubicBezTo>
                  <a:cubicBezTo>
                    <a:pt x="134" y="1127"/>
                    <a:pt x="128" y="1126"/>
                    <a:pt x="115" y="1113"/>
                  </a:cubicBezTo>
                  <a:cubicBezTo>
                    <a:pt x="82" y="1078"/>
                    <a:pt x="47" y="1045"/>
                    <a:pt x="12" y="1011"/>
                  </a:cubicBezTo>
                  <a:cubicBezTo>
                    <a:pt x="3" y="1003"/>
                    <a:pt x="0" y="998"/>
                    <a:pt x="10" y="988"/>
                  </a:cubicBezTo>
                  <a:cubicBezTo>
                    <a:pt x="182" y="817"/>
                    <a:pt x="353" y="647"/>
                    <a:pt x="524" y="475"/>
                  </a:cubicBezTo>
                  <a:cubicBezTo>
                    <a:pt x="535" y="465"/>
                    <a:pt x="540" y="469"/>
                    <a:pt x="548" y="477"/>
                  </a:cubicBezTo>
                  <a:cubicBezTo>
                    <a:pt x="604" y="530"/>
                    <a:pt x="661" y="582"/>
                    <a:pt x="716" y="636"/>
                  </a:cubicBezTo>
                  <a:cubicBezTo>
                    <a:pt x="725" y="644"/>
                    <a:pt x="729" y="644"/>
                    <a:pt x="738" y="636"/>
                  </a:cubicBezTo>
                  <a:cubicBezTo>
                    <a:pt x="874" y="504"/>
                    <a:pt x="1011" y="373"/>
                    <a:pt x="1147" y="242"/>
                  </a:cubicBezTo>
                  <a:cubicBezTo>
                    <a:pt x="1178" y="212"/>
                    <a:pt x="1209" y="182"/>
                    <a:pt x="1241" y="153"/>
                  </a:cubicBezTo>
                  <a:cubicBezTo>
                    <a:pt x="1251" y="143"/>
                    <a:pt x="1254" y="137"/>
                    <a:pt x="1242" y="127"/>
                  </a:cubicBezTo>
                  <a:cubicBezTo>
                    <a:pt x="1220" y="108"/>
                    <a:pt x="1199" y="87"/>
                    <a:pt x="1178" y="67"/>
                  </a:cubicBezTo>
                  <a:cubicBezTo>
                    <a:pt x="1179" y="65"/>
                    <a:pt x="1181" y="63"/>
                    <a:pt x="1182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58"/>
            <p:cNvSpPr>
              <a:spLocks/>
            </p:cNvSpPr>
            <p:nvPr/>
          </p:nvSpPr>
          <p:spPr bwMode="auto">
            <a:xfrm>
              <a:off x="-2024750" y="1775316"/>
              <a:ext cx="258730" cy="524694"/>
            </a:xfrm>
            <a:custGeom>
              <a:avLst/>
              <a:gdLst>
                <a:gd name="T0" fmla="*/ 435 w 435"/>
                <a:gd name="T1" fmla="*/ 443 h 883"/>
                <a:gd name="T2" fmla="*/ 435 w 435"/>
                <a:gd name="T3" fmla="*/ 863 h 883"/>
                <a:gd name="T4" fmla="*/ 415 w 435"/>
                <a:gd name="T5" fmla="*/ 883 h 883"/>
                <a:gd name="T6" fmla="*/ 19 w 435"/>
                <a:gd name="T7" fmla="*/ 883 h 883"/>
                <a:gd name="T8" fmla="*/ 0 w 435"/>
                <a:gd name="T9" fmla="*/ 864 h 883"/>
                <a:gd name="T10" fmla="*/ 0 w 435"/>
                <a:gd name="T11" fmla="*/ 21 h 883"/>
                <a:gd name="T12" fmla="*/ 20 w 435"/>
                <a:gd name="T13" fmla="*/ 0 h 883"/>
                <a:gd name="T14" fmla="*/ 416 w 435"/>
                <a:gd name="T15" fmla="*/ 0 h 883"/>
                <a:gd name="T16" fmla="*/ 435 w 435"/>
                <a:gd name="T17" fmla="*/ 19 h 883"/>
                <a:gd name="T18" fmla="*/ 435 w 435"/>
                <a:gd name="T19" fmla="*/ 443 h 8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5" h="883">
                  <a:moveTo>
                    <a:pt x="435" y="443"/>
                  </a:moveTo>
                  <a:cubicBezTo>
                    <a:pt x="435" y="583"/>
                    <a:pt x="434" y="723"/>
                    <a:pt x="435" y="863"/>
                  </a:cubicBezTo>
                  <a:cubicBezTo>
                    <a:pt x="435" y="879"/>
                    <a:pt x="431" y="883"/>
                    <a:pt x="415" y="883"/>
                  </a:cubicBezTo>
                  <a:cubicBezTo>
                    <a:pt x="283" y="883"/>
                    <a:pt x="151" y="883"/>
                    <a:pt x="19" y="883"/>
                  </a:cubicBezTo>
                  <a:cubicBezTo>
                    <a:pt x="4" y="883"/>
                    <a:pt x="0" y="879"/>
                    <a:pt x="0" y="864"/>
                  </a:cubicBezTo>
                  <a:cubicBezTo>
                    <a:pt x="1" y="583"/>
                    <a:pt x="1" y="302"/>
                    <a:pt x="0" y="21"/>
                  </a:cubicBezTo>
                  <a:cubicBezTo>
                    <a:pt x="0" y="5"/>
                    <a:pt x="4" y="0"/>
                    <a:pt x="20" y="0"/>
                  </a:cubicBezTo>
                  <a:cubicBezTo>
                    <a:pt x="152" y="1"/>
                    <a:pt x="284" y="1"/>
                    <a:pt x="416" y="0"/>
                  </a:cubicBezTo>
                  <a:cubicBezTo>
                    <a:pt x="432" y="0"/>
                    <a:pt x="435" y="5"/>
                    <a:pt x="435" y="19"/>
                  </a:cubicBezTo>
                  <a:cubicBezTo>
                    <a:pt x="434" y="161"/>
                    <a:pt x="435" y="302"/>
                    <a:pt x="435" y="4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59"/>
            <p:cNvSpPr>
              <a:spLocks/>
            </p:cNvSpPr>
            <p:nvPr/>
          </p:nvSpPr>
          <p:spPr bwMode="auto">
            <a:xfrm>
              <a:off x="-2353588" y="1935562"/>
              <a:ext cx="257618" cy="364448"/>
            </a:xfrm>
            <a:custGeom>
              <a:avLst/>
              <a:gdLst>
                <a:gd name="T0" fmla="*/ 0 w 433"/>
                <a:gd name="T1" fmla="*/ 307 h 613"/>
                <a:gd name="T2" fmla="*/ 0 w 433"/>
                <a:gd name="T3" fmla="*/ 21 h 613"/>
                <a:gd name="T4" fmla="*/ 20 w 433"/>
                <a:gd name="T5" fmla="*/ 0 h 613"/>
                <a:gd name="T6" fmla="*/ 414 w 433"/>
                <a:gd name="T7" fmla="*/ 0 h 613"/>
                <a:gd name="T8" fmla="*/ 433 w 433"/>
                <a:gd name="T9" fmla="*/ 19 h 613"/>
                <a:gd name="T10" fmla="*/ 432 w 433"/>
                <a:gd name="T11" fmla="*/ 594 h 613"/>
                <a:gd name="T12" fmla="*/ 414 w 433"/>
                <a:gd name="T13" fmla="*/ 613 h 613"/>
                <a:gd name="T14" fmla="*/ 19 w 433"/>
                <a:gd name="T15" fmla="*/ 613 h 613"/>
                <a:gd name="T16" fmla="*/ 0 w 433"/>
                <a:gd name="T17" fmla="*/ 595 h 613"/>
                <a:gd name="T18" fmla="*/ 0 w 433"/>
                <a:gd name="T19" fmla="*/ 307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3" h="613">
                  <a:moveTo>
                    <a:pt x="0" y="307"/>
                  </a:moveTo>
                  <a:cubicBezTo>
                    <a:pt x="0" y="212"/>
                    <a:pt x="0" y="116"/>
                    <a:pt x="0" y="21"/>
                  </a:cubicBezTo>
                  <a:cubicBezTo>
                    <a:pt x="0" y="5"/>
                    <a:pt x="2" y="0"/>
                    <a:pt x="20" y="0"/>
                  </a:cubicBezTo>
                  <a:cubicBezTo>
                    <a:pt x="151" y="1"/>
                    <a:pt x="282" y="1"/>
                    <a:pt x="414" y="0"/>
                  </a:cubicBezTo>
                  <a:cubicBezTo>
                    <a:pt x="428" y="0"/>
                    <a:pt x="433" y="3"/>
                    <a:pt x="433" y="19"/>
                  </a:cubicBezTo>
                  <a:cubicBezTo>
                    <a:pt x="432" y="210"/>
                    <a:pt x="432" y="402"/>
                    <a:pt x="432" y="594"/>
                  </a:cubicBezTo>
                  <a:cubicBezTo>
                    <a:pt x="432" y="608"/>
                    <a:pt x="430" y="613"/>
                    <a:pt x="414" y="613"/>
                  </a:cubicBezTo>
                  <a:cubicBezTo>
                    <a:pt x="282" y="613"/>
                    <a:pt x="151" y="613"/>
                    <a:pt x="19" y="613"/>
                  </a:cubicBezTo>
                  <a:cubicBezTo>
                    <a:pt x="4" y="613"/>
                    <a:pt x="0" y="610"/>
                    <a:pt x="0" y="595"/>
                  </a:cubicBezTo>
                  <a:cubicBezTo>
                    <a:pt x="1" y="499"/>
                    <a:pt x="0" y="403"/>
                    <a:pt x="0" y="3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60"/>
            <p:cNvSpPr>
              <a:spLocks noEditPoints="1"/>
            </p:cNvSpPr>
            <p:nvPr/>
          </p:nvSpPr>
          <p:spPr bwMode="auto">
            <a:xfrm>
              <a:off x="-2353588" y="1299030"/>
              <a:ext cx="200307" cy="296010"/>
            </a:xfrm>
            <a:custGeom>
              <a:avLst/>
              <a:gdLst>
                <a:gd name="T0" fmla="*/ 201 w 337"/>
                <a:gd name="T1" fmla="*/ 446 h 498"/>
                <a:gd name="T2" fmla="*/ 201 w 337"/>
                <a:gd name="T3" fmla="*/ 498 h 498"/>
                <a:gd name="T4" fmla="*/ 127 w 337"/>
                <a:gd name="T5" fmla="*/ 498 h 498"/>
                <a:gd name="T6" fmla="*/ 127 w 337"/>
                <a:gd name="T7" fmla="*/ 447 h 498"/>
                <a:gd name="T8" fmla="*/ 0 w 337"/>
                <a:gd name="T9" fmla="*/ 309 h 498"/>
                <a:gd name="T10" fmla="*/ 79 w 337"/>
                <a:gd name="T11" fmla="*/ 309 h 498"/>
                <a:gd name="T12" fmla="*/ 125 w 337"/>
                <a:gd name="T13" fmla="*/ 366 h 498"/>
                <a:gd name="T14" fmla="*/ 125 w 337"/>
                <a:gd name="T15" fmla="*/ 279 h 498"/>
                <a:gd name="T16" fmla="*/ 6 w 337"/>
                <a:gd name="T17" fmla="*/ 171 h 498"/>
                <a:gd name="T18" fmla="*/ 126 w 337"/>
                <a:gd name="T19" fmla="*/ 50 h 498"/>
                <a:gd name="T20" fmla="*/ 126 w 337"/>
                <a:gd name="T21" fmla="*/ 0 h 498"/>
                <a:gd name="T22" fmla="*/ 201 w 337"/>
                <a:gd name="T23" fmla="*/ 0 h 498"/>
                <a:gd name="T24" fmla="*/ 201 w 337"/>
                <a:gd name="T25" fmla="*/ 37 h 498"/>
                <a:gd name="T26" fmla="*/ 216 w 337"/>
                <a:gd name="T27" fmla="*/ 55 h 498"/>
                <a:gd name="T28" fmla="*/ 321 w 337"/>
                <a:gd name="T29" fmla="*/ 154 h 498"/>
                <a:gd name="T30" fmla="*/ 323 w 337"/>
                <a:gd name="T31" fmla="*/ 178 h 498"/>
                <a:gd name="T32" fmla="*/ 254 w 337"/>
                <a:gd name="T33" fmla="*/ 178 h 498"/>
                <a:gd name="T34" fmla="*/ 243 w 337"/>
                <a:gd name="T35" fmla="*/ 166 h 498"/>
                <a:gd name="T36" fmla="*/ 203 w 337"/>
                <a:gd name="T37" fmla="*/ 130 h 498"/>
                <a:gd name="T38" fmla="*/ 203 w 337"/>
                <a:gd name="T39" fmla="*/ 210 h 498"/>
                <a:gd name="T40" fmla="*/ 251 w 337"/>
                <a:gd name="T41" fmla="*/ 220 h 498"/>
                <a:gd name="T42" fmla="*/ 329 w 337"/>
                <a:gd name="T43" fmla="*/ 299 h 498"/>
                <a:gd name="T44" fmla="*/ 289 w 337"/>
                <a:gd name="T45" fmla="*/ 409 h 498"/>
                <a:gd name="T46" fmla="*/ 201 w 337"/>
                <a:gd name="T47" fmla="*/ 446 h 498"/>
                <a:gd name="T48" fmla="*/ 202 w 337"/>
                <a:gd name="T49" fmla="*/ 368 h 498"/>
                <a:gd name="T50" fmla="*/ 254 w 337"/>
                <a:gd name="T51" fmla="*/ 324 h 498"/>
                <a:gd name="T52" fmla="*/ 202 w 337"/>
                <a:gd name="T53" fmla="*/ 293 h 498"/>
                <a:gd name="T54" fmla="*/ 202 w 337"/>
                <a:gd name="T55" fmla="*/ 368 h 498"/>
                <a:gd name="T56" fmla="*/ 126 w 337"/>
                <a:gd name="T57" fmla="*/ 197 h 498"/>
                <a:gd name="T58" fmla="*/ 126 w 337"/>
                <a:gd name="T59" fmla="*/ 131 h 498"/>
                <a:gd name="T60" fmla="*/ 87 w 337"/>
                <a:gd name="T61" fmla="*/ 170 h 498"/>
                <a:gd name="T62" fmla="*/ 126 w 337"/>
                <a:gd name="T63" fmla="*/ 197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37" h="498">
                  <a:moveTo>
                    <a:pt x="201" y="446"/>
                  </a:moveTo>
                  <a:cubicBezTo>
                    <a:pt x="201" y="465"/>
                    <a:pt x="201" y="481"/>
                    <a:pt x="201" y="498"/>
                  </a:cubicBezTo>
                  <a:cubicBezTo>
                    <a:pt x="176" y="498"/>
                    <a:pt x="153" y="498"/>
                    <a:pt x="127" y="498"/>
                  </a:cubicBezTo>
                  <a:cubicBezTo>
                    <a:pt x="127" y="481"/>
                    <a:pt x="127" y="464"/>
                    <a:pt x="127" y="447"/>
                  </a:cubicBezTo>
                  <a:cubicBezTo>
                    <a:pt x="56" y="426"/>
                    <a:pt x="8" y="386"/>
                    <a:pt x="0" y="309"/>
                  </a:cubicBezTo>
                  <a:cubicBezTo>
                    <a:pt x="27" y="309"/>
                    <a:pt x="53" y="309"/>
                    <a:pt x="79" y="309"/>
                  </a:cubicBezTo>
                  <a:cubicBezTo>
                    <a:pt x="86" y="334"/>
                    <a:pt x="95" y="357"/>
                    <a:pt x="125" y="366"/>
                  </a:cubicBezTo>
                  <a:cubicBezTo>
                    <a:pt x="125" y="336"/>
                    <a:pt x="125" y="308"/>
                    <a:pt x="125" y="279"/>
                  </a:cubicBezTo>
                  <a:cubicBezTo>
                    <a:pt x="63" y="267"/>
                    <a:pt x="8" y="247"/>
                    <a:pt x="6" y="171"/>
                  </a:cubicBezTo>
                  <a:cubicBezTo>
                    <a:pt x="4" y="113"/>
                    <a:pt x="39" y="79"/>
                    <a:pt x="126" y="50"/>
                  </a:cubicBezTo>
                  <a:cubicBezTo>
                    <a:pt x="126" y="35"/>
                    <a:pt x="126" y="18"/>
                    <a:pt x="126" y="0"/>
                  </a:cubicBezTo>
                  <a:cubicBezTo>
                    <a:pt x="150" y="0"/>
                    <a:pt x="174" y="0"/>
                    <a:pt x="201" y="0"/>
                  </a:cubicBezTo>
                  <a:cubicBezTo>
                    <a:pt x="201" y="12"/>
                    <a:pt x="202" y="24"/>
                    <a:pt x="201" y="37"/>
                  </a:cubicBezTo>
                  <a:cubicBezTo>
                    <a:pt x="200" y="48"/>
                    <a:pt x="204" y="53"/>
                    <a:pt x="216" y="55"/>
                  </a:cubicBezTo>
                  <a:cubicBezTo>
                    <a:pt x="270" y="67"/>
                    <a:pt x="308" y="98"/>
                    <a:pt x="321" y="154"/>
                  </a:cubicBezTo>
                  <a:cubicBezTo>
                    <a:pt x="323" y="161"/>
                    <a:pt x="323" y="169"/>
                    <a:pt x="323" y="178"/>
                  </a:cubicBezTo>
                  <a:cubicBezTo>
                    <a:pt x="299" y="178"/>
                    <a:pt x="277" y="179"/>
                    <a:pt x="254" y="178"/>
                  </a:cubicBezTo>
                  <a:cubicBezTo>
                    <a:pt x="250" y="178"/>
                    <a:pt x="244" y="171"/>
                    <a:pt x="243" y="166"/>
                  </a:cubicBezTo>
                  <a:cubicBezTo>
                    <a:pt x="235" y="148"/>
                    <a:pt x="225" y="135"/>
                    <a:pt x="203" y="130"/>
                  </a:cubicBezTo>
                  <a:cubicBezTo>
                    <a:pt x="203" y="157"/>
                    <a:pt x="203" y="183"/>
                    <a:pt x="203" y="210"/>
                  </a:cubicBezTo>
                  <a:cubicBezTo>
                    <a:pt x="219" y="213"/>
                    <a:pt x="235" y="216"/>
                    <a:pt x="251" y="220"/>
                  </a:cubicBezTo>
                  <a:cubicBezTo>
                    <a:pt x="291" y="232"/>
                    <a:pt x="322" y="255"/>
                    <a:pt x="329" y="299"/>
                  </a:cubicBezTo>
                  <a:cubicBezTo>
                    <a:pt x="337" y="343"/>
                    <a:pt x="322" y="379"/>
                    <a:pt x="289" y="409"/>
                  </a:cubicBezTo>
                  <a:cubicBezTo>
                    <a:pt x="264" y="430"/>
                    <a:pt x="235" y="442"/>
                    <a:pt x="201" y="446"/>
                  </a:cubicBezTo>
                  <a:close/>
                  <a:moveTo>
                    <a:pt x="202" y="368"/>
                  </a:moveTo>
                  <a:cubicBezTo>
                    <a:pt x="237" y="363"/>
                    <a:pt x="257" y="345"/>
                    <a:pt x="254" y="324"/>
                  </a:cubicBezTo>
                  <a:cubicBezTo>
                    <a:pt x="252" y="304"/>
                    <a:pt x="229" y="290"/>
                    <a:pt x="202" y="293"/>
                  </a:cubicBezTo>
                  <a:cubicBezTo>
                    <a:pt x="202" y="317"/>
                    <a:pt x="202" y="342"/>
                    <a:pt x="202" y="368"/>
                  </a:cubicBezTo>
                  <a:close/>
                  <a:moveTo>
                    <a:pt x="126" y="197"/>
                  </a:moveTo>
                  <a:cubicBezTo>
                    <a:pt x="126" y="175"/>
                    <a:pt x="126" y="153"/>
                    <a:pt x="126" y="131"/>
                  </a:cubicBezTo>
                  <a:cubicBezTo>
                    <a:pt x="99" y="136"/>
                    <a:pt x="85" y="150"/>
                    <a:pt x="87" y="170"/>
                  </a:cubicBezTo>
                  <a:cubicBezTo>
                    <a:pt x="89" y="187"/>
                    <a:pt x="102" y="197"/>
                    <a:pt x="126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61"/>
            <p:cNvSpPr>
              <a:spLocks noEditPoints="1"/>
            </p:cNvSpPr>
            <p:nvPr/>
          </p:nvSpPr>
          <p:spPr bwMode="auto">
            <a:xfrm>
              <a:off x="-2792595" y="1961156"/>
              <a:ext cx="391156" cy="355546"/>
            </a:xfrm>
            <a:custGeom>
              <a:avLst/>
              <a:gdLst>
                <a:gd name="T0" fmla="*/ 150 w 658"/>
                <a:gd name="T1" fmla="*/ 281 h 598"/>
                <a:gd name="T2" fmla="*/ 78 w 658"/>
                <a:gd name="T3" fmla="*/ 52 h 598"/>
                <a:gd name="T4" fmla="*/ 26 w 658"/>
                <a:gd name="T5" fmla="*/ 47 h 598"/>
                <a:gd name="T6" fmla="*/ 25 w 658"/>
                <a:gd name="T7" fmla="*/ 0 h 598"/>
                <a:gd name="T8" fmla="*/ 116 w 658"/>
                <a:gd name="T9" fmla="*/ 19 h 598"/>
                <a:gd name="T10" fmla="*/ 147 w 658"/>
                <a:gd name="T11" fmla="*/ 94 h 598"/>
                <a:gd name="T12" fmla="*/ 475 w 658"/>
                <a:gd name="T13" fmla="*/ 94 h 598"/>
                <a:gd name="T14" fmla="*/ 654 w 658"/>
                <a:gd name="T15" fmla="*/ 126 h 598"/>
                <a:gd name="T16" fmla="*/ 585 w 658"/>
                <a:gd name="T17" fmla="*/ 400 h 598"/>
                <a:gd name="T18" fmla="*/ 465 w 658"/>
                <a:gd name="T19" fmla="*/ 421 h 598"/>
                <a:gd name="T20" fmla="*/ 227 w 658"/>
                <a:gd name="T21" fmla="*/ 421 h 598"/>
                <a:gd name="T22" fmla="*/ 165 w 658"/>
                <a:gd name="T23" fmla="*/ 447 h 598"/>
                <a:gd name="T24" fmla="*/ 195 w 658"/>
                <a:gd name="T25" fmla="*/ 484 h 598"/>
                <a:gd name="T26" fmla="*/ 320 w 658"/>
                <a:gd name="T27" fmla="*/ 485 h 598"/>
                <a:gd name="T28" fmla="*/ 418 w 658"/>
                <a:gd name="T29" fmla="*/ 492 h 598"/>
                <a:gd name="T30" fmla="*/ 492 w 658"/>
                <a:gd name="T31" fmla="*/ 445 h 598"/>
                <a:gd name="T32" fmla="*/ 564 w 658"/>
                <a:gd name="T33" fmla="*/ 492 h 598"/>
                <a:gd name="T34" fmla="*/ 608 w 658"/>
                <a:gd name="T35" fmla="*/ 515 h 598"/>
                <a:gd name="T36" fmla="*/ 564 w 658"/>
                <a:gd name="T37" fmla="*/ 537 h 598"/>
                <a:gd name="T38" fmla="*/ 444 w 658"/>
                <a:gd name="T39" fmla="*/ 564 h 598"/>
                <a:gd name="T40" fmla="*/ 421 w 658"/>
                <a:gd name="T41" fmla="*/ 537 h 598"/>
                <a:gd name="T42" fmla="*/ 321 w 658"/>
                <a:gd name="T43" fmla="*/ 543 h 598"/>
                <a:gd name="T44" fmla="*/ 195 w 658"/>
                <a:gd name="T45" fmla="*/ 543 h 598"/>
                <a:gd name="T46" fmla="*/ 118 w 658"/>
                <a:gd name="T47" fmla="*/ 456 h 598"/>
                <a:gd name="T48" fmla="*/ 181 w 658"/>
                <a:gd name="T49" fmla="*/ 379 h 598"/>
                <a:gd name="T50" fmla="*/ 167 w 658"/>
                <a:gd name="T51" fmla="*/ 182 h 598"/>
                <a:gd name="T52" fmla="*/ 275 w 658"/>
                <a:gd name="T53" fmla="*/ 188 h 598"/>
                <a:gd name="T54" fmla="*/ 282 w 658"/>
                <a:gd name="T55" fmla="*/ 150 h 598"/>
                <a:gd name="T56" fmla="*/ 171 w 658"/>
                <a:gd name="T57" fmla="*/ 140 h 598"/>
                <a:gd name="T58" fmla="*/ 445 w 658"/>
                <a:gd name="T59" fmla="*/ 140 h 598"/>
                <a:gd name="T60" fmla="*/ 328 w 658"/>
                <a:gd name="T61" fmla="*/ 187 h 598"/>
                <a:gd name="T62" fmla="*/ 445 w 658"/>
                <a:gd name="T63" fmla="*/ 140 h 598"/>
                <a:gd name="T64" fmla="*/ 444 w 658"/>
                <a:gd name="T65" fmla="*/ 328 h 598"/>
                <a:gd name="T66" fmla="*/ 328 w 658"/>
                <a:gd name="T67" fmla="*/ 374 h 598"/>
                <a:gd name="T68" fmla="*/ 328 w 658"/>
                <a:gd name="T69" fmla="*/ 280 h 598"/>
                <a:gd name="T70" fmla="*/ 445 w 658"/>
                <a:gd name="T71" fmla="*/ 234 h 598"/>
                <a:gd name="T72" fmla="*/ 328 w 658"/>
                <a:gd name="T73" fmla="*/ 280 h 598"/>
                <a:gd name="T74" fmla="*/ 600 w 658"/>
                <a:gd name="T75" fmla="*/ 140 h 598"/>
                <a:gd name="T76" fmla="*/ 491 w 658"/>
                <a:gd name="T77" fmla="*/ 145 h 598"/>
                <a:gd name="T78" fmla="*/ 496 w 658"/>
                <a:gd name="T79" fmla="*/ 188 h 598"/>
                <a:gd name="T80" fmla="*/ 603 w 658"/>
                <a:gd name="T81" fmla="*/ 141 h 598"/>
                <a:gd name="T82" fmla="*/ 196 w 658"/>
                <a:gd name="T83" fmla="*/ 275 h 598"/>
                <a:gd name="T84" fmla="*/ 276 w 658"/>
                <a:gd name="T85" fmla="*/ 281 h 598"/>
                <a:gd name="T86" fmla="*/ 281 w 658"/>
                <a:gd name="T87" fmla="*/ 234 h 598"/>
                <a:gd name="T88" fmla="*/ 492 w 658"/>
                <a:gd name="T89" fmla="*/ 281 h 598"/>
                <a:gd name="T90" fmla="*/ 555 w 658"/>
                <a:gd name="T91" fmla="*/ 281 h 598"/>
                <a:gd name="T92" fmla="*/ 579 w 658"/>
                <a:gd name="T93" fmla="*/ 234 h 598"/>
                <a:gd name="T94" fmla="*/ 492 w 658"/>
                <a:gd name="T95" fmla="*/ 281 h 598"/>
                <a:gd name="T96" fmla="*/ 227 w 658"/>
                <a:gd name="T97" fmla="*/ 372 h 598"/>
                <a:gd name="T98" fmla="*/ 277 w 658"/>
                <a:gd name="T99" fmla="*/ 375 h 598"/>
                <a:gd name="T100" fmla="*/ 281 w 658"/>
                <a:gd name="T101" fmla="*/ 345 h 598"/>
                <a:gd name="T102" fmla="*/ 213 w 658"/>
                <a:gd name="T103" fmla="*/ 327 h 598"/>
                <a:gd name="T104" fmla="*/ 495 w 658"/>
                <a:gd name="T105" fmla="*/ 327 h 598"/>
                <a:gd name="T106" fmla="*/ 492 w 658"/>
                <a:gd name="T107" fmla="*/ 370 h 598"/>
                <a:gd name="T108" fmla="*/ 540 w 658"/>
                <a:gd name="T109" fmla="*/ 375 h 598"/>
                <a:gd name="T110" fmla="*/ 556 w 658"/>
                <a:gd name="T111" fmla="*/ 327 h 598"/>
                <a:gd name="T112" fmla="*/ 256 w 658"/>
                <a:gd name="T113" fmla="*/ 541 h 598"/>
                <a:gd name="T114" fmla="*/ 259 w 658"/>
                <a:gd name="T115" fmla="*/ 488 h 598"/>
                <a:gd name="T116" fmla="*/ 466 w 658"/>
                <a:gd name="T117" fmla="*/ 515 h 598"/>
                <a:gd name="T118" fmla="*/ 518 w 658"/>
                <a:gd name="T119" fmla="*/ 514 h 598"/>
                <a:gd name="T120" fmla="*/ 466 w 658"/>
                <a:gd name="T121" fmla="*/ 515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58" h="598">
                  <a:moveTo>
                    <a:pt x="181" y="379"/>
                  </a:moveTo>
                  <a:cubicBezTo>
                    <a:pt x="170" y="346"/>
                    <a:pt x="160" y="313"/>
                    <a:pt x="150" y="281"/>
                  </a:cubicBezTo>
                  <a:cubicBezTo>
                    <a:pt x="134" y="230"/>
                    <a:pt x="118" y="179"/>
                    <a:pt x="102" y="128"/>
                  </a:cubicBezTo>
                  <a:cubicBezTo>
                    <a:pt x="94" y="103"/>
                    <a:pt x="86" y="77"/>
                    <a:pt x="78" y="52"/>
                  </a:cubicBezTo>
                  <a:cubicBezTo>
                    <a:pt x="77" y="48"/>
                    <a:pt x="75" y="46"/>
                    <a:pt x="71" y="46"/>
                  </a:cubicBezTo>
                  <a:cubicBezTo>
                    <a:pt x="56" y="47"/>
                    <a:pt x="41" y="47"/>
                    <a:pt x="26" y="47"/>
                  </a:cubicBezTo>
                  <a:cubicBezTo>
                    <a:pt x="11" y="47"/>
                    <a:pt x="0" y="37"/>
                    <a:pt x="0" y="23"/>
                  </a:cubicBezTo>
                  <a:cubicBezTo>
                    <a:pt x="0" y="10"/>
                    <a:pt x="11" y="1"/>
                    <a:pt x="25" y="0"/>
                  </a:cubicBezTo>
                  <a:cubicBezTo>
                    <a:pt x="47" y="0"/>
                    <a:pt x="69" y="0"/>
                    <a:pt x="91" y="0"/>
                  </a:cubicBezTo>
                  <a:cubicBezTo>
                    <a:pt x="105" y="1"/>
                    <a:pt x="112" y="6"/>
                    <a:pt x="116" y="19"/>
                  </a:cubicBezTo>
                  <a:cubicBezTo>
                    <a:pt x="124" y="42"/>
                    <a:pt x="131" y="65"/>
                    <a:pt x="138" y="88"/>
                  </a:cubicBezTo>
                  <a:cubicBezTo>
                    <a:pt x="139" y="93"/>
                    <a:pt x="142" y="94"/>
                    <a:pt x="147" y="94"/>
                  </a:cubicBezTo>
                  <a:cubicBezTo>
                    <a:pt x="201" y="94"/>
                    <a:pt x="255" y="94"/>
                    <a:pt x="309" y="94"/>
                  </a:cubicBezTo>
                  <a:cubicBezTo>
                    <a:pt x="364" y="94"/>
                    <a:pt x="419" y="94"/>
                    <a:pt x="475" y="94"/>
                  </a:cubicBezTo>
                  <a:cubicBezTo>
                    <a:pt x="526" y="94"/>
                    <a:pt x="578" y="94"/>
                    <a:pt x="629" y="94"/>
                  </a:cubicBezTo>
                  <a:cubicBezTo>
                    <a:pt x="649" y="94"/>
                    <a:pt x="658" y="110"/>
                    <a:pt x="654" y="126"/>
                  </a:cubicBezTo>
                  <a:cubicBezTo>
                    <a:pt x="632" y="210"/>
                    <a:pt x="611" y="295"/>
                    <a:pt x="590" y="380"/>
                  </a:cubicBezTo>
                  <a:cubicBezTo>
                    <a:pt x="589" y="387"/>
                    <a:pt x="587" y="393"/>
                    <a:pt x="585" y="400"/>
                  </a:cubicBezTo>
                  <a:cubicBezTo>
                    <a:pt x="582" y="414"/>
                    <a:pt x="574" y="420"/>
                    <a:pt x="560" y="420"/>
                  </a:cubicBezTo>
                  <a:cubicBezTo>
                    <a:pt x="528" y="421"/>
                    <a:pt x="497" y="421"/>
                    <a:pt x="465" y="421"/>
                  </a:cubicBezTo>
                  <a:cubicBezTo>
                    <a:pt x="418" y="421"/>
                    <a:pt x="371" y="421"/>
                    <a:pt x="324" y="421"/>
                  </a:cubicBezTo>
                  <a:cubicBezTo>
                    <a:pt x="292" y="421"/>
                    <a:pt x="259" y="420"/>
                    <a:pt x="227" y="421"/>
                  </a:cubicBezTo>
                  <a:cubicBezTo>
                    <a:pt x="216" y="421"/>
                    <a:pt x="205" y="421"/>
                    <a:pt x="194" y="423"/>
                  </a:cubicBezTo>
                  <a:cubicBezTo>
                    <a:pt x="180" y="425"/>
                    <a:pt x="170" y="433"/>
                    <a:pt x="165" y="447"/>
                  </a:cubicBezTo>
                  <a:cubicBezTo>
                    <a:pt x="159" y="464"/>
                    <a:pt x="171" y="485"/>
                    <a:pt x="189" y="488"/>
                  </a:cubicBezTo>
                  <a:cubicBezTo>
                    <a:pt x="191" y="488"/>
                    <a:pt x="194" y="486"/>
                    <a:pt x="195" y="484"/>
                  </a:cubicBezTo>
                  <a:cubicBezTo>
                    <a:pt x="207" y="462"/>
                    <a:pt x="224" y="449"/>
                    <a:pt x="249" y="446"/>
                  </a:cubicBezTo>
                  <a:cubicBezTo>
                    <a:pt x="279" y="442"/>
                    <a:pt x="307" y="457"/>
                    <a:pt x="320" y="485"/>
                  </a:cubicBezTo>
                  <a:cubicBezTo>
                    <a:pt x="323" y="490"/>
                    <a:pt x="326" y="492"/>
                    <a:pt x="331" y="492"/>
                  </a:cubicBezTo>
                  <a:cubicBezTo>
                    <a:pt x="360" y="492"/>
                    <a:pt x="389" y="492"/>
                    <a:pt x="418" y="492"/>
                  </a:cubicBezTo>
                  <a:cubicBezTo>
                    <a:pt x="424" y="492"/>
                    <a:pt x="426" y="490"/>
                    <a:pt x="429" y="485"/>
                  </a:cubicBezTo>
                  <a:cubicBezTo>
                    <a:pt x="442" y="459"/>
                    <a:pt x="463" y="445"/>
                    <a:pt x="492" y="445"/>
                  </a:cubicBezTo>
                  <a:cubicBezTo>
                    <a:pt x="521" y="445"/>
                    <a:pt x="543" y="460"/>
                    <a:pt x="555" y="486"/>
                  </a:cubicBezTo>
                  <a:cubicBezTo>
                    <a:pt x="557" y="490"/>
                    <a:pt x="559" y="492"/>
                    <a:pt x="564" y="492"/>
                  </a:cubicBezTo>
                  <a:cubicBezTo>
                    <a:pt x="571" y="491"/>
                    <a:pt x="578" y="492"/>
                    <a:pt x="585" y="492"/>
                  </a:cubicBezTo>
                  <a:cubicBezTo>
                    <a:pt x="599" y="492"/>
                    <a:pt x="608" y="502"/>
                    <a:pt x="608" y="515"/>
                  </a:cubicBezTo>
                  <a:cubicBezTo>
                    <a:pt x="608" y="527"/>
                    <a:pt x="598" y="537"/>
                    <a:pt x="585" y="538"/>
                  </a:cubicBezTo>
                  <a:cubicBezTo>
                    <a:pt x="578" y="538"/>
                    <a:pt x="571" y="538"/>
                    <a:pt x="564" y="537"/>
                  </a:cubicBezTo>
                  <a:cubicBezTo>
                    <a:pt x="559" y="537"/>
                    <a:pt x="557" y="539"/>
                    <a:pt x="555" y="544"/>
                  </a:cubicBezTo>
                  <a:cubicBezTo>
                    <a:pt x="533" y="588"/>
                    <a:pt x="478" y="598"/>
                    <a:pt x="444" y="564"/>
                  </a:cubicBezTo>
                  <a:cubicBezTo>
                    <a:pt x="437" y="558"/>
                    <a:pt x="433" y="550"/>
                    <a:pt x="428" y="542"/>
                  </a:cubicBezTo>
                  <a:cubicBezTo>
                    <a:pt x="426" y="539"/>
                    <a:pt x="425" y="537"/>
                    <a:pt x="421" y="537"/>
                  </a:cubicBezTo>
                  <a:cubicBezTo>
                    <a:pt x="390" y="537"/>
                    <a:pt x="360" y="537"/>
                    <a:pt x="329" y="537"/>
                  </a:cubicBezTo>
                  <a:cubicBezTo>
                    <a:pt x="325" y="537"/>
                    <a:pt x="323" y="539"/>
                    <a:pt x="321" y="543"/>
                  </a:cubicBezTo>
                  <a:cubicBezTo>
                    <a:pt x="310" y="566"/>
                    <a:pt x="292" y="580"/>
                    <a:pt x="266" y="584"/>
                  </a:cubicBezTo>
                  <a:cubicBezTo>
                    <a:pt x="237" y="588"/>
                    <a:pt x="207" y="571"/>
                    <a:pt x="195" y="543"/>
                  </a:cubicBezTo>
                  <a:cubicBezTo>
                    <a:pt x="192" y="538"/>
                    <a:pt x="189" y="535"/>
                    <a:pt x="183" y="534"/>
                  </a:cubicBezTo>
                  <a:cubicBezTo>
                    <a:pt x="145" y="526"/>
                    <a:pt x="118" y="495"/>
                    <a:pt x="118" y="456"/>
                  </a:cubicBezTo>
                  <a:cubicBezTo>
                    <a:pt x="117" y="424"/>
                    <a:pt x="139" y="394"/>
                    <a:pt x="172" y="382"/>
                  </a:cubicBezTo>
                  <a:cubicBezTo>
                    <a:pt x="174" y="381"/>
                    <a:pt x="177" y="380"/>
                    <a:pt x="181" y="379"/>
                  </a:cubicBezTo>
                  <a:close/>
                  <a:moveTo>
                    <a:pt x="154" y="140"/>
                  </a:moveTo>
                  <a:cubicBezTo>
                    <a:pt x="159" y="155"/>
                    <a:pt x="163" y="169"/>
                    <a:pt x="167" y="182"/>
                  </a:cubicBezTo>
                  <a:cubicBezTo>
                    <a:pt x="169" y="187"/>
                    <a:pt x="171" y="188"/>
                    <a:pt x="175" y="188"/>
                  </a:cubicBezTo>
                  <a:cubicBezTo>
                    <a:pt x="208" y="188"/>
                    <a:pt x="242" y="188"/>
                    <a:pt x="275" y="188"/>
                  </a:cubicBezTo>
                  <a:cubicBezTo>
                    <a:pt x="277" y="188"/>
                    <a:pt x="279" y="187"/>
                    <a:pt x="282" y="187"/>
                  </a:cubicBezTo>
                  <a:cubicBezTo>
                    <a:pt x="282" y="174"/>
                    <a:pt x="282" y="162"/>
                    <a:pt x="282" y="150"/>
                  </a:cubicBezTo>
                  <a:cubicBezTo>
                    <a:pt x="282" y="140"/>
                    <a:pt x="282" y="140"/>
                    <a:pt x="272" y="140"/>
                  </a:cubicBezTo>
                  <a:cubicBezTo>
                    <a:pt x="238" y="140"/>
                    <a:pt x="204" y="140"/>
                    <a:pt x="171" y="140"/>
                  </a:cubicBezTo>
                  <a:cubicBezTo>
                    <a:pt x="166" y="140"/>
                    <a:pt x="161" y="140"/>
                    <a:pt x="154" y="140"/>
                  </a:cubicBezTo>
                  <a:close/>
                  <a:moveTo>
                    <a:pt x="445" y="140"/>
                  </a:moveTo>
                  <a:cubicBezTo>
                    <a:pt x="405" y="140"/>
                    <a:pt x="367" y="140"/>
                    <a:pt x="328" y="140"/>
                  </a:cubicBezTo>
                  <a:cubicBezTo>
                    <a:pt x="328" y="156"/>
                    <a:pt x="328" y="172"/>
                    <a:pt x="328" y="187"/>
                  </a:cubicBezTo>
                  <a:cubicBezTo>
                    <a:pt x="367" y="187"/>
                    <a:pt x="406" y="187"/>
                    <a:pt x="445" y="187"/>
                  </a:cubicBezTo>
                  <a:cubicBezTo>
                    <a:pt x="445" y="171"/>
                    <a:pt x="445" y="156"/>
                    <a:pt x="445" y="140"/>
                  </a:cubicBezTo>
                  <a:close/>
                  <a:moveTo>
                    <a:pt x="444" y="374"/>
                  </a:moveTo>
                  <a:cubicBezTo>
                    <a:pt x="444" y="358"/>
                    <a:pt x="444" y="343"/>
                    <a:pt x="444" y="328"/>
                  </a:cubicBezTo>
                  <a:cubicBezTo>
                    <a:pt x="405" y="328"/>
                    <a:pt x="367" y="328"/>
                    <a:pt x="328" y="328"/>
                  </a:cubicBezTo>
                  <a:cubicBezTo>
                    <a:pt x="328" y="343"/>
                    <a:pt x="328" y="359"/>
                    <a:pt x="328" y="374"/>
                  </a:cubicBezTo>
                  <a:cubicBezTo>
                    <a:pt x="367" y="374"/>
                    <a:pt x="406" y="374"/>
                    <a:pt x="444" y="374"/>
                  </a:cubicBezTo>
                  <a:close/>
                  <a:moveTo>
                    <a:pt x="328" y="280"/>
                  </a:moveTo>
                  <a:cubicBezTo>
                    <a:pt x="367" y="280"/>
                    <a:pt x="406" y="280"/>
                    <a:pt x="445" y="280"/>
                  </a:cubicBezTo>
                  <a:cubicBezTo>
                    <a:pt x="445" y="265"/>
                    <a:pt x="445" y="250"/>
                    <a:pt x="445" y="234"/>
                  </a:cubicBezTo>
                  <a:cubicBezTo>
                    <a:pt x="406" y="234"/>
                    <a:pt x="367" y="234"/>
                    <a:pt x="328" y="234"/>
                  </a:cubicBezTo>
                  <a:cubicBezTo>
                    <a:pt x="328" y="250"/>
                    <a:pt x="328" y="265"/>
                    <a:pt x="328" y="280"/>
                  </a:cubicBezTo>
                  <a:close/>
                  <a:moveTo>
                    <a:pt x="603" y="141"/>
                  </a:moveTo>
                  <a:cubicBezTo>
                    <a:pt x="601" y="141"/>
                    <a:pt x="600" y="140"/>
                    <a:pt x="600" y="140"/>
                  </a:cubicBezTo>
                  <a:cubicBezTo>
                    <a:pt x="565" y="140"/>
                    <a:pt x="530" y="140"/>
                    <a:pt x="496" y="140"/>
                  </a:cubicBezTo>
                  <a:cubicBezTo>
                    <a:pt x="492" y="140"/>
                    <a:pt x="491" y="142"/>
                    <a:pt x="491" y="145"/>
                  </a:cubicBezTo>
                  <a:cubicBezTo>
                    <a:pt x="491" y="158"/>
                    <a:pt x="491" y="170"/>
                    <a:pt x="491" y="183"/>
                  </a:cubicBezTo>
                  <a:cubicBezTo>
                    <a:pt x="491" y="187"/>
                    <a:pt x="493" y="188"/>
                    <a:pt x="496" y="188"/>
                  </a:cubicBezTo>
                  <a:cubicBezTo>
                    <a:pt x="528" y="188"/>
                    <a:pt x="559" y="188"/>
                    <a:pt x="591" y="188"/>
                  </a:cubicBezTo>
                  <a:cubicBezTo>
                    <a:pt x="595" y="172"/>
                    <a:pt x="599" y="157"/>
                    <a:pt x="603" y="141"/>
                  </a:cubicBezTo>
                  <a:close/>
                  <a:moveTo>
                    <a:pt x="184" y="234"/>
                  </a:moveTo>
                  <a:cubicBezTo>
                    <a:pt x="188" y="248"/>
                    <a:pt x="192" y="262"/>
                    <a:pt x="196" y="275"/>
                  </a:cubicBezTo>
                  <a:cubicBezTo>
                    <a:pt x="198" y="280"/>
                    <a:pt x="200" y="281"/>
                    <a:pt x="205" y="281"/>
                  </a:cubicBezTo>
                  <a:cubicBezTo>
                    <a:pt x="229" y="281"/>
                    <a:pt x="252" y="281"/>
                    <a:pt x="276" y="281"/>
                  </a:cubicBezTo>
                  <a:cubicBezTo>
                    <a:pt x="278" y="281"/>
                    <a:pt x="279" y="281"/>
                    <a:pt x="281" y="280"/>
                  </a:cubicBezTo>
                  <a:cubicBezTo>
                    <a:pt x="281" y="265"/>
                    <a:pt x="281" y="250"/>
                    <a:pt x="281" y="234"/>
                  </a:cubicBezTo>
                  <a:cubicBezTo>
                    <a:pt x="249" y="234"/>
                    <a:pt x="217" y="234"/>
                    <a:pt x="184" y="234"/>
                  </a:cubicBezTo>
                  <a:close/>
                  <a:moveTo>
                    <a:pt x="492" y="281"/>
                  </a:moveTo>
                  <a:cubicBezTo>
                    <a:pt x="495" y="281"/>
                    <a:pt x="498" y="281"/>
                    <a:pt x="501" y="281"/>
                  </a:cubicBezTo>
                  <a:cubicBezTo>
                    <a:pt x="519" y="281"/>
                    <a:pt x="537" y="281"/>
                    <a:pt x="555" y="281"/>
                  </a:cubicBezTo>
                  <a:cubicBezTo>
                    <a:pt x="568" y="281"/>
                    <a:pt x="568" y="281"/>
                    <a:pt x="571" y="268"/>
                  </a:cubicBezTo>
                  <a:cubicBezTo>
                    <a:pt x="574" y="257"/>
                    <a:pt x="576" y="246"/>
                    <a:pt x="579" y="234"/>
                  </a:cubicBezTo>
                  <a:cubicBezTo>
                    <a:pt x="549" y="234"/>
                    <a:pt x="521" y="234"/>
                    <a:pt x="492" y="234"/>
                  </a:cubicBezTo>
                  <a:cubicBezTo>
                    <a:pt x="492" y="250"/>
                    <a:pt x="492" y="265"/>
                    <a:pt x="492" y="281"/>
                  </a:cubicBezTo>
                  <a:close/>
                  <a:moveTo>
                    <a:pt x="213" y="327"/>
                  </a:moveTo>
                  <a:cubicBezTo>
                    <a:pt x="218" y="343"/>
                    <a:pt x="222" y="357"/>
                    <a:pt x="227" y="372"/>
                  </a:cubicBezTo>
                  <a:cubicBezTo>
                    <a:pt x="228" y="373"/>
                    <a:pt x="230" y="375"/>
                    <a:pt x="232" y="375"/>
                  </a:cubicBezTo>
                  <a:cubicBezTo>
                    <a:pt x="247" y="375"/>
                    <a:pt x="262" y="375"/>
                    <a:pt x="277" y="375"/>
                  </a:cubicBezTo>
                  <a:cubicBezTo>
                    <a:pt x="280" y="375"/>
                    <a:pt x="282" y="373"/>
                    <a:pt x="282" y="370"/>
                  </a:cubicBezTo>
                  <a:cubicBezTo>
                    <a:pt x="281" y="361"/>
                    <a:pt x="281" y="353"/>
                    <a:pt x="281" y="345"/>
                  </a:cubicBezTo>
                  <a:cubicBezTo>
                    <a:pt x="281" y="339"/>
                    <a:pt x="281" y="333"/>
                    <a:pt x="281" y="327"/>
                  </a:cubicBezTo>
                  <a:cubicBezTo>
                    <a:pt x="258" y="327"/>
                    <a:pt x="236" y="327"/>
                    <a:pt x="213" y="327"/>
                  </a:cubicBezTo>
                  <a:close/>
                  <a:moveTo>
                    <a:pt x="556" y="327"/>
                  </a:moveTo>
                  <a:cubicBezTo>
                    <a:pt x="535" y="327"/>
                    <a:pt x="515" y="327"/>
                    <a:pt x="495" y="327"/>
                  </a:cubicBezTo>
                  <a:cubicBezTo>
                    <a:pt x="494" y="327"/>
                    <a:pt x="491" y="330"/>
                    <a:pt x="491" y="332"/>
                  </a:cubicBezTo>
                  <a:cubicBezTo>
                    <a:pt x="491" y="345"/>
                    <a:pt x="491" y="357"/>
                    <a:pt x="492" y="370"/>
                  </a:cubicBezTo>
                  <a:cubicBezTo>
                    <a:pt x="492" y="372"/>
                    <a:pt x="494" y="375"/>
                    <a:pt x="496" y="375"/>
                  </a:cubicBezTo>
                  <a:cubicBezTo>
                    <a:pt x="511" y="375"/>
                    <a:pt x="525" y="375"/>
                    <a:pt x="540" y="375"/>
                  </a:cubicBezTo>
                  <a:cubicBezTo>
                    <a:pt x="541" y="375"/>
                    <a:pt x="544" y="373"/>
                    <a:pt x="544" y="372"/>
                  </a:cubicBezTo>
                  <a:cubicBezTo>
                    <a:pt x="548" y="358"/>
                    <a:pt x="552" y="343"/>
                    <a:pt x="556" y="327"/>
                  </a:cubicBezTo>
                  <a:close/>
                  <a:moveTo>
                    <a:pt x="231" y="514"/>
                  </a:moveTo>
                  <a:cubicBezTo>
                    <a:pt x="231" y="528"/>
                    <a:pt x="243" y="540"/>
                    <a:pt x="256" y="541"/>
                  </a:cubicBezTo>
                  <a:cubicBezTo>
                    <a:pt x="271" y="541"/>
                    <a:pt x="283" y="530"/>
                    <a:pt x="284" y="515"/>
                  </a:cubicBezTo>
                  <a:cubicBezTo>
                    <a:pt x="284" y="502"/>
                    <a:pt x="273" y="489"/>
                    <a:pt x="259" y="488"/>
                  </a:cubicBezTo>
                  <a:cubicBezTo>
                    <a:pt x="244" y="488"/>
                    <a:pt x="232" y="499"/>
                    <a:pt x="231" y="514"/>
                  </a:cubicBezTo>
                  <a:close/>
                  <a:moveTo>
                    <a:pt x="466" y="515"/>
                  </a:moveTo>
                  <a:cubicBezTo>
                    <a:pt x="466" y="529"/>
                    <a:pt x="478" y="541"/>
                    <a:pt x="491" y="541"/>
                  </a:cubicBezTo>
                  <a:cubicBezTo>
                    <a:pt x="506" y="541"/>
                    <a:pt x="518" y="529"/>
                    <a:pt x="518" y="514"/>
                  </a:cubicBezTo>
                  <a:cubicBezTo>
                    <a:pt x="518" y="501"/>
                    <a:pt x="506" y="488"/>
                    <a:pt x="492" y="488"/>
                  </a:cubicBezTo>
                  <a:cubicBezTo>
                    <a:pt x="477" y="488"/>
                    <a:pt x="466" y="500"/>
                    <a:pt x="466" y="5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41"/>
          <p:cNvGrpSpPr/>
          <p:nvPr/>
        </p:nvGrpSpPr>
        <p:grpSpPr>
          <a:xfrm>
            <a:off x="5010507" y="2753440"/>
            <a:ext cx="269899" cy="333225"/>
            <a:chOff x="-4268788" y="1825625"/>
            <a:chExt cx="3032125" cy="3743325"/>
          </a:xfrm>
          <a:solidFill>
            <a:schemeClr val="bg1"/>
          </a:solidFill>
        </p:grpSpPr>
        <p:sp>
          <p:nvSpPr>
            <p:cNvPr id="43" name="Freeform 65"/>
            <p:cNvSpPr>
              <a:spLocks noEditPoints="1"/>
            </p:cNvSpPr>
            <p:nvPr/>
          </p:nvSpPr>
          <p:spPr bwMode="auto">
            <a:xfrm>
              <a:off x="-3871913" y="2701925"/>
              <a:ext cx="2635250" cy="1855787"/>
            </a:xfrm>
            <a:custGeom>
              <a:avLst/>
              <a:gdLst>
                <a:gd name="T0" fmla="*/ 692 w 1384"/>
                <a:gd name="T1" fmla="*/ 0 h 976"/>
                <a:gd name="T2" fmla="*/ 1236 w 1384"/>
                <a:gd name="T3" fmla="*/ 0 h 976"/>
                <a:gd name="T4" fmla="*/ 1384 w 1384"/>
                <a:gd name="T5" fmla="*/ 149 h 976"/>
                <a:gd name="T6" fmla="*/ 1384 w 1384"/>
                <a:gd name="T7" fmla="*/ 827 h 976"/>
                <a:gd name="T8" fmla="*/ 1235 w 1384"/>
                <a:gd name="T9" fmla="*/ 975 h 976"/>
                <a:gd name="T10" fmla="*/ 155 w 1384"/>
                <a:gd name="T11" fmla="*/ 976 h 976"/>
                <a:gd name="T12" fmla="*/ 15 w 1384"/>
                <a:gd name="T13" fmla="*/ 897 h 976"/>
                <a:gd name="T14" fmla="*/ 1 w 1384"/>
                <a:gd name="T15" fmla="*/ 835 h 976"/>
                <a:gd name="T16" fmla="*/ 1 w 1384"/>
                <a:gd name="T17" fmla="*/ 140 h 976"/>
                <a:gd name="T18" fmla="*/ 146 w 1384"/>
                <a:gd name="T19" fmla="*/ 0 h 976"/>
                <a:gd name="T20" fmla="*/ 692 w 1384"/>
                <a:gd name="T21" fmla="*/ 0 h 976"/>
                <a:gd name="T22" fmla="*/ 599 w 1384"/>
                <a:gd name="T23" fmla="*/ 498 h 976"/>
                <a:gd name="T24" fmla="*/ 625 w 1384"/>
                <a:gd name="T25" fmla="*/ 516 h 976"/>
                <a:gd name="T26" fmla="*/ 801 w 1384"/>
                <a:gd name="T27" fmla="*/ 638 h 976"/>
                <a:gd name="T28" fmla="*/ 815 w 1384"/>
                <a:gd name="T29" fmla="*/ 665 h 976"/>
                <a:gd name="T30" fmla="*/ 866 w 1384"/>
                <a:gd name="T31" fmla="*/ 742 h 976"/>
                <a:gd name="T32" fmla="*/ 958 w 1384"/>
                <a:gd name="T33" fmla="*/ 726 h 976"/>
                <a:gd name="T34" fmla="*/ 978 w 1384"/>
                <a:gd name="T35" fmla="*/ 634 h 976"/>
                <a:gd name="T36" fmla="*/ 983 w 1384"/>
                <a:gd name="T37" fmla="*/ 604 h 976"/>
                <a:gd name="T38" fmla="*/ 1157 w 1384"/>
                <a:gd name="T39" fmla="*/ 387 h 976"/>
                <a:gd name="T40" fmla="*/ 1167 w 1384"/>
                <a:gd name="T41" fmla="*/ 376 h 976"/>
                <a:gd name="T42" fmla="*/ 1237 w 1384"/>
                <a:gd name="T43" fmla="*/ 428 h 976"/>
                <a:gd name="T44" fmla="*/ 1310 w 1384"/>
                <a:gd name="T45" fmla="*/ 157 h 976"/>
                <a:gd name="T46" fmla="*/ 1306 w 1384"/>
                <a:gd name="T47" fmla="*/ 154 h 976"/>
                <a:gd name="T48" fmla="*/ 1063 w 1384"/>
                <a:gd name="T49" fmla="*/ 295 h 976"/>
                <a:gd name="T50" fmla="*/ 1124 w 1384"/>
                <a:gd name="T51" fmla="*/ 343 h 976"/>
                <a:gd name="T52" fmla="*/ 936 w 1384"/>
                <a:gd name="T53" fmla="*/ 577 h 976"/>
                <a:gd name="T54" fmla="*/ 919 w 1384"/>
                <a:gd name="T55" fmla="*/ 581 h 976"/>
                <a:gd name="T56" fmla="*/ 854 w 1384"/>
                <a:gd name="T57" fmla="*/ 593 h 976"/>
                <a:gd name="T58" fmla="*/ 828 w 1384"/>
                <a:gd name="T59" fmla="*/ 593 h 976"/>
                <a:gd name="T60" fmla="*/ 637 w 1384"/>
                <a:gd name="T61" fmla="*/ 459 h 976"/>
                <a:gd name="T62" fmla="*/ 626 w 1384"/>
                <a:gd name="T63" fmla="*/ 437 h 976"/>
                <a:gd name="T64" fmla="*/ 539 w 1384"/>
                <a:gd name="T65" fmla="*/ 349 h 976"/>
                <a:gd name="T66" fmla="*/ 456 w 1384"/>
                <a:gd name="T67" fmla="*/ 442 h 976"/>
                <a:gd name="T68" fmla="*/ 450 w 1384"/>
                <a:gd name="T69" fmla="*/ 461 h 976"/>
                <a:gd name="T70" fmla="*/ 254 w 1384"/>
                <a:gd name="T71" fmla="*/ 597 h 976"/>
                <a:gd name="T72" fmla="*/ 199 w 1384"/>
                <a:gd name="T73" fmla="*/ 580 h 976"/>
                <a:gd name="T74" fmla="*/ 108 w 1384"/>
                <a:gd name="T75" fmla="*/ 663 h 976"/>
                <a:gd name="T76" fmla="*/ 194 w 1384"/>
                <a:gd name="T77" fmla="*/ 749 h 976"/>
                <a:gd name="T78" fmla="*/ 278 w 1384"/>
                <a:gd name="T79" fmla="*/ 659 h 976"/>
                <a:gd name="T80" fmla="*/ 284 w 1384"/>
                <a:gd name="T81" fmla="*/ 641 h 976"/>
                <a:gd name="T82" fmla="*/ 486 w 1384"/>
                <a:gd name="T83" fmla="*/ 501 h 976"/>
                <a:gd name="T84" fmla="*/ 599 w 1384"/>
                <a:gd name="T85" fmla="*/ 498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84" h="976">
                  <a:moveTo>
                    <a:pt x="692" y="0"/>
                  </a:moveTo>
                  <a:cubicBezTo>
                    <a:pt x="873" y="0"/>
                    <a:pt x="1055" y="0"/>
                    <a:pt x="1236" y="0"/>
                  </a:cubicBezTo>
                  <a:cubicBezTo>
                    <a:pt x="1328" y="1"/>
                    <a:pt x="1384" y="57"/>
                    <a:pt x="1384" y="149"/>
                  </a:cubicBezTo>
                  <a:cubicBezTo>
                    <a:pt x="1384" y="375"/>
                    <a:pt x="1384" y="601"/>
                    <a:pt x="1384" y="827"/>
                  </a:cubicBezTo>
                  <a:cubicBezTo>
                    <a:pt x="1384" y="919"/>
                    <a:pt x="1327" y="975"/>
                    <a:pt x="1235" y="975"/>
                  </a:cubicBezTo>
                  <a:cubicBezTo>
                    <a:pt x="875" y="975"/>
                    <a:pt x="515" y="975"/>
                    <a:pt x="155" y="976"/>
                  </a:cubicBezTo>
                  <a:cubicBezTo>
                    <a:pt x="93" y="976"/>
                    <a:pt x="42" y="956"/>
                    <a:pt x="15" y="897"/>
                  </a:cubicBezTo>
                  <a:cubicBezTo>
                    <a:pt x="6" y="878"/>
                    <a:pt x="1" y="856"/>
                    <a:pt x="1" y="835"/>
                  </a:cubicBezTo>
                  <a:cubicBezTo>
                    <a:pt x="0" y="603"/>
                    <a:pt x="0" y="371"/>
                    <a:pt x="1" y="140"/>
                  </a:cubicBezTo>
                  <a:cubicBezTo>
                    <a:pt x="1" y="56"/>
                    <a:pt x="61" y="0"/>
                    <a:pt x="146" y="0"/>
                  </a:cubicBezTo>
                  <a:cubicBezTo>
                    <a:pt x="328" y="0"/>
                    <a:pt x="510" y="0"/>
                    <a:pt x="692" y="0"/>
                  </a:cubicBezTo>
                  <a:close/>
                  <a:moveTo>
                    <a:pt x="599" y="498"/>
                  </a:moveTo>
                  <a:cubicBezTo>
                    <a:pt x="608" y="504"/>
                    <a:pt x="616" y="510"/>
                    <a:pt x="625" y="516"/>
                  </a:cubicBezTo>
                  <a:cubicBezTo>
                    <a:pt x="684" y="557"/>
                    <a:pt x="742" y="598"/>
                    <a:pt x="801" y="638"/>
                  </a:cubicBezTo>
                  <a:cubicBezTo>
                    <a:pt x="811" y="645"/>
                    <a:pt x="816" y="652"/>
                    <a:pt x="815" y="665"/>
                  </a:cubicBezTo>
                  <a:cubicBezTo>
                    <a:pt x="815" y="701"/>
                    <a:pt x="833" y="728"/>
                    <a:pt x="866" y="742"/>
                  </a:cubicBezTo>
                  <a:cubicBezTo>
                    <a:pt x="900" y="756"/>
                    <a:pt x="931" y="751"/>
                    <a:pt x="958" y="726"/>
                  </a:cubicBezTo>
                  <a:cubicBezTo>
                    <a:pt x="984" y="702"/>
                    <a:pt x="992" y="667"/>
                    <a:pt x="978" y="634"/>
                  </a:cubicBezTo>
                  <a:cubicBezTo>
                    <a:pt x="972" y="622"/>
                    <a:pt x="975" y="614"/>
                    <a:pt x="983" y="604"/>
                  </a:cubicBezTo>
                  <a:cubicBezTo>
                    <a:pt x="1041" y="532"/>
                    <a:pt x="1099" y="460"/>
                    <a:pt x="1157" y="387"/>
                  </a:cubicBezTo>
                  <a:cubicBezTo>
                    <a:pt x="1160" y="383"/>
                    <a:pt x="1163" y="380"/>
                    <a:pt x="1167" y="376"/>
                  </a:cubicBezTo>
                  <a:cubicBezTo>
                    <a:pt x="1190" y="393"/>
                    <a:pt x="1212" y="410"/>
                    <a:pt x="1237" y="428"/>
                  </a:cubicBezTo>
                  <a:cubicBezTo>
                    <a:pt x="1262" y="336"/>
                    <a:pt x="1286" y="247"/>
                    <a:pt x="1310" y="157"/>
                  </a:cubicBezTo>
                  <a:cubicBezTo>
                    <a:pt x="1309" y="156"/>
                    <a:pt x="1307" y="155"/>
                    <a:pt x="1306" y="154"/>
                  </a:cubicBezTo>
                  <a:cubicBezTo>
                    <a:pt x="1226" y="201"/>
                    <a:pt x="1145" y="247"/>
                    <a:pt x="1063" y="295"/>
                  </a:cubicBezTo>
                  <a:cubicBezTo>
                    <a:pt x="1085" y="312"/>
                    <a:pt x="1104" y="327"/>
                    <a:pt x="1124" y="343"/>
                  </a:cubicBezTo>
                  <a:cubicBezTo>
                    <a:pt x="1061" y="422"/>
                    <a:pt x="999" y="500"/>
                    <a:pt x="936" y="577"/>
                  </a:cubicBezTo>
                  <a:cubicBezTo>
                    <a:pt x="933" y="581"/>
                    <a:pt x="924" y="582"/>
                    <a:pt x="919" y="581"/>
                  </a:cubicBezTo>
                  <a:cubicBezTo>
                    <a:pt x="896" y="576"/>
                    <a:pt x="874" y="580"/>
                    <a:pt x="854" y="593"/>
                  </a:cubicBezTo>
                  <a:cubicBezTo>
                    <a:pt x="844" y="600"/>
                    <a:pt x="838" y="600"/>
                    <a:pt x="828" y="593"/>
                  </a:cubicBezTo>
                  <a:cubicBezTo>
                    <a:pt x="764" y="548"/>
                    <a:pt x="700" y="504"/>
                    <a:pt x="637" y="459"/>
                  </a:cubicBezTo>
                  <a:cubicBezTo>
                    <a:pt x="631" y="455"/>
                    <a:pt x="626" y="444"/>
                    <a:pt x="626" y="437"/>
                  </a:cubicBezTo>
                  <a:cubicBezTo>
                    <a:pt x="625" y="386"/>
                    <a:pt x="588" y="348"/>
                    <a:pt x="539" y="349"/>
                  </a:cubicBezTo>
                  <a:cubicBezTo>
                    <a:pt x="490" y="350"/>
                    <a:pt x="454" y="391"/>
                    <a:pt x="456" y="442"/>
                  </a:cubicBezTo>
                  <a:cubicBezTo>
                    <a:pt x="456" y="449"/>
                    <a:pt x="454" y="458"/>
                    <a:pt x="450" y="461"/>
                  </a:cubicBezTo>
                  <a:cubicBezTo>
                    <a:pt x="383" y="508"/>
                    <a:pt x="317" y="554"/>
                    <a:pt x="254" y="597"/>
                  </a:cubicBezTo>
                  <a:cubicBezTo>
                    <a:pt x="233" y="590"/>
                    <a:pt x="217" y="582"/>
                    <a:pt x="199" y="580"/>
                  </a:cubicBezTo>
                  <a:cubicBezTo>
                    <a:pt x="151" y="576"/>
                    <a:pt x="109" y="615"/>
                    <a:pt x="108" y="663"/>
                  </a:cubicBezTo>
                  <a:cubicBezTo>
                    <a:pt x="107" y="710"/>
                    <a:pt x="146" y="750"/>
                    <a:pt x="194" y="749"/>
                  </a:cubicBezTo>
                  <a:cubicBezTo>
                    <a:pt x="243" y="749"/>
                    <a:pt x="280" y="709"/>
                    <a:pt x="278" y="659"/>
                  </a:cubicBezTo>
                  <a:cubicBezTo>
                    <a:pt x="278" y="653"/>
                    <a:pt x="280" y="644"/>
                    <a:pt x="284" y="641"/>
                  </a:cubicBezTo>
                  <a:cubicBezTo>
                    <a:pt x="351" y="594"/>
                    <a:pt x="419" y="547"/>
                    <a:pt x="486" y="501"/>
                  </a:cubicBezTo>
                  <a:cubicBezTo>
                    <a:pt x="532" y="526"/>
                    <a:pt x="556" y="526"/>
                    <a:pt x="599" y="4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66"/>
            <p:cNvSpPr>
              <a:spLocks noEditPoints="1"/>
            </p:cNvSpPr>
            <p:nvPr/>
          </p:nvSpPr>
          <p:spPr bwMode="auto">
            <a:xfrm>
              <a:off x="-4268788" y="1825625"/>
              <a:ext cx="2368550" cy="3743325"/>
            </a:xfrm>
            <a:custGeom>
              <a:avLst/>
              <a:gdLst>
                <a:gd name="T0" fmla="*/ 1244 w 1244"/>
                <a:gd name="T1" fmla="*/ 419 h 1967"/>
                <a:gd name="T2" fmla="*/ 1220 w 1244"/>
                <a:gd name="T3" fmla="*/ 419 h 1967"/>
                <a:gd name="T4" fmla="*/ 1145 w 1244"/>
                <a:gd name="T5" fmla="*/ 419 h 1967"/>
                <a:gd name="T6" fmla="*/ 1145 w 1244"/>
                <a:gd name="T7" fmla="*/ 161 h 1967"/>
                <a:gd name="T8" fmla="*/ 101 w 1244"/>
                <a:gd name="T9" fmla="*/ 161 h 1967"/>
                <a:gd name="T10" fmla="*/ 101 w 1244"/>
                <a:gd name="T11" fmla="*/ 1703 h 1967"/>
                <a:gd name="T12" fmla="*/ 1144 w 1244"/>
                <a:gd name="T13" fmla="*/ 1703 h 1967"/>
                <a:gd name="T14" fmla="*/ 1144 w 1244"/>
                <a:gd name="T15" fmla="*/ 1477 h 1967"/>
                <a:gd name="T16" fmla="*/ 1243 w 1244"/>
                <a:gd name="T17" fmla="*/ 1477 h 1967"/>
                <a:gd name="T18" fmla="*/ 1244 w 1244"/>
                <a:gd name="T19" fmla="*/ 1495 h 1967"/>
                <a:gd name="T20" fmla="*/ 1244 w 1244"/>
                <a:gd name="T21" fmla="*/ 1879 h 1967"/>
                <a:gd name="T22" fmla="*/ 1155 w 1244"/>
                <a:gd name="T23" fmla="*/ 1967 h 1967"/>
                <a:gd name="T24" fmla="*/ 85 w 1244"/>
                <a:gd name="T25" fmla="*/ 1967 h 1967"/>
                <a:gd name="T26" fmla="*/ 0 w 1244"/>
                <a:gd name="T27" fmla="*/ 1880 h 1967"/>
                <a:gd name="T28" fmla="*/ 1 w 1244"/>
                <a:gd name="T29" fmla="*/ 1056 h 1967"/>
                <a:gd name="T30" fmla="*/ 1 w 1244"/>
                <a:gd name="T31" fmla="*/ 96 h 1967"/>
                <a:gd name="T32" fmla="*/ 95 w 1244"/>
                <a:gd name="T33" fmla="*/ 0 h 1967"/>
                <a:gd name="T34" fmla="*/ 1155 w 1244"/>
                <a:gd name="T35" fmla="*/ 0 h 1967"/>
                <a:gd name="T36" fmla="*/ 1244 w 1244"/>
                <a:gd name="T37" fmla="*/ 88 h 1967"/>
                <a:gd name="T38" fmla="*/ 1244 w 1244"/>
                <a:gd name="T39" fmla="*/ 394 h 1967"/>
                <a:gd name="T40" fmla="*/ 1244 w 1244"/>
                <a:gd name="T41" fmla="*/ 419 h 1967"/>
                <a:gd name="T42" fmla="*/ 625 w 1244"/>
                <a:gd name="T43" fmla="*/ 1767 h 1967"/>
                <a:gd name="T44" fmla="*/ 552 w 1244"/>
                <a:gd name="T45" fmla="*/ 1839 h 1967"/>
                <a:gd name="T46" fmla="*/ 625 w 1244"/>
                <a:gd name="T47" fmla="*/ 1912 h 1967"/>
                <a:gd name="T48" fmla="*/ 696 w 1244"/>
                <a:gd name="T49" fmla="*/ 1840 h 1967"/>
                <a:gd name="T50" fmla="*/ 625 w 1244"/>
                <a:gd name="T51" fmla="*/ 1767 h 1967"/>
                <a:gd name="T52" fmla="*/ 505 w 1244"/>
                <a:gd name="T53" fmla="*/ 52 h 1967"/>
                <a:gd name="T54" fmla="*/ 505 w 1244"/>
                <a:gd name="T55" fmla="*/ 107 h 1967"/>
                <a:gd name="T56" fmla="*/ 743 w 1244"/>
                <a:gd name="T57" fmla="*/ 107 h 1967"/>
                <a:gd name="T58" fmla="*/ 743 w 1244"/>
                <a:gd name="T59" fmla="*/ 52 h 1967"/>
                <a:gd name="T60" fmla="*/ 505 w 1244"/>
                <a:gd name="T61" fmla="*/ 52 h 1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44" h="1967">
                  <a:moveTo>
                    <a:pt x="1244" y="419"/>
                  </a:moveTo>
                  <a:cubicBezTo>
                    <a:pt x="1234" y="419"/>
                    <a:pt x="1227" y="419"/>
                    <a:pt x="1220" y="419"/>
                  </a:cubicBezTo>
                  <a:cubicBezTo>
                    <a:pt x="1195" y="419"/>
                    <a:pt x="1171" y="419"/>
                    <a:pt x="1145" y="419"/>
                  </a:cubicBezTo>
                  <a:cubicBezTo>
                    <a:pt x="1145" y="332"/>
                    <a:pt x="1145" y="247"/>
                    <a:pt x="1145" y="161"/>
                  </a:cubicBezTo>
                  <a:cubicBezTo>
                    <a:pt x="796" y="161"/>
                    <a:pt x="450" y="161"/>
                    <a:pt x="101" y="161"/>
                  </a:cubicBezTo>
                  <a:cubicBezTo>
                    <a:pt x="101" y="674"/>
                    <a:pt x="101" y="1187"/>
                    <a:pt x="101" y="1703"/>
                  </a:cubicBezTo>
                  <a:cubicBezTo>
                    <a:pt x="448" y="1703"/>
                    <a:pt x="795" y="1703"/>
                    <a:pt x="1144" y="1703"/>
                  </a:cubicBezTo>
                  <a:cubicBezTo>
                    <a:pt x="1144" y="1628"/>
                    <a:pt x="1144" y="1553"/>
                    <a:pt x="1144" y="1477"/>
                  </a:cubicBezTo>
                  <a:cubicBezTo>
                    <a:pt x="1178" y="1477"/>
                    <a:pt x="1210" y="1477"/>
                    <a:pt x="1243" y="1477"/>
                  </a:cubicBezTo>
                  <a:cubicBezTo>
                    <a:pt x="1243" y="1484"/>
                    <a:pt x="1244" y="1490"/>
                    <a:pt x="1244" y="1495"/>
                  </a:cubicBezTo>
                  <a:cubicBezTo>
                    <a:pt x="1244" y="1623"/>
                    <a:pt x="1244" y="1751"/>
                    <a:pt x="1244" y="1879"/>
                  </a:cubicBezTo>
                  <a:cubicBezTo>
                    <a:pt x="1243" y="1936"/>
                    <a:pt x="1212" y="1967"/>
                    <a:pt x="1155" y="1967"/>
                  </a:cubicBezTo>
                  <a:cubicBezTo>
                    <a:pt x="799" y="1967"/>
                    <a:pt x="442" y="1967"/>
                    <a:pt x="85" y="1967"/>
                  </a:cubicBezTo>
                  <a:cubicBezTo>
                    <a:pt x="33" y="1967"/>
                    <a:pt x="0" y="1933"/>
                    <a:pt x="0" y="1880"/>
                  </a:cubicBezTo>
                  <a:cubicBezTo>
                    <a:pt x="1" y="1605"/>
                    <a:pt x="1" y="1330"/>
                    <a:pt x="1" y="1056"/>
                  </a:cubicBezTo>
                  <a:cubicBezTo>
                    <a:pt x="1" y="736"/>
                    <a:pt x="1" y="416"/>
                    <a:pt x="1" y="96"/>
                  </a:cubicBezTo>
                  <a:cubicBezTo>
                    <a:pt x="1" y="30"/>
                    <a:pt x="30" y="0"/>
                    <a:pt x="95" y="0"/>
                  </a:cubicBezTo>
                  <a:cubicBezTo>
                    <a:pt x="448" y="0"/>
                    <a:pt x="802" y="0"/>
                    <a:pt x="1155" y="0"/>
                  </a:cubicBezTo>
                  <a:cubicBezTo>
                    <a:pt x="1211" y="0"/>
                    <a:pt x="1244" y="33"/>
                    <a:pt x="1244" y="88"/>
                  </a:cubicBezTo>
                  <a:cubicBezTo>
                    <a:pt x="1244" y="190"/>
                    <a:pt x="1244" y="292"/>
                    <a:pt x="1244" y="394"/>
                  </a:cubicBezTo>
                  <a:cubicBezTo>
                    <a:pt x="1244" y="401"/>
                    <a:pt x="1244" y="409"/>
                    <a:pt x="1244" y="419"/>
                  </a:cubicBezTo>
                  <a:close/>
                  <a:moveTo>
                    <a:pt x="625" y="1767"/>
                  </a:moveTo>
                  <a:cubicBezTo>
                    <a:pt x="585" y="1767"/>
                    <a:pt x="552" y="1799"/>
                    <a:pt x="552" y="1839"/>
                  </a:cubicBezTo>
                  <a:cubicBezTo>
                    <a:pt x="551" y="1879"/>
                    <a:pt x="584" y="1912"/>
                    <a:pt x="625" y="1912"/>
                  </a:cubicBezTo>
                  <a:cubicBezTo>
                    <a:pt x="664" y="1912"/>
                    <a:pt x="696" y="1879"/>
                    <a:pt x="696" y="1840"/>
                  </a:cubicBezTo>
                  <a:cubicBezTo>
                    <a:pt x="696" y="1800"/>
                    <a:pt x="665" y="1768"/>
                    <a:pt x="625" y="1767"/>
                  </a:cubicBezTo>
                  <a:close/>
                  <a:moveTo>
                    <a:pt x="505" y="52"/>
                  </a:moveTo>
                  <a:cubicBezTo>
                    <a:pt x="505" y="72"/>
                    <a:pt x="505" y="89"/>
                    <a:pt x="505" y="107"/>
                  </a:cubicBezTo>
                  <a:cubicBezTo>
                    <a:pt x="585" y="107"/>
                    <a:pt x="664" y="107"/>
                    <a:pt x="743" y="107"/>
                  </a:cubicBezTo>
                  <a:cubicBezTo>
                    <a:pt x="743" y="88"/>
                    <a:pt x="743" y="70"/>
                    <a:pt x="743" y="52"/>
                  </a:cubicBezTo>
                  <a:cubicBezTo>
                    <a:pt x="663" y="52"/>
                    <a:pt x="585" y="52"/>
                    <a:pt x="505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67"/>
            <p:cNvSpPr>
              <a:spLocks/>
            </p:cNvSpPr>
            <p:nvPr/>
          </p:nvSpPr>
          <p:spPr bwMode="auto">
            <a:xfrm>
              <a:off x="-3590925" y="3879850"/>
              <a:ext cx="176213" cy="174625"/>
            </a:xfrm>
            <a:custGeom>
              <a:avLst/>
              <a:gdLst>
                <a:gd name="T0" fmla="*/ 46 w 92"/>
                <a:gd name="T1" fmla="*/ 0 h 92"/>
                <a:gd name="T2" fmla="*/ 91 w 92"/>
                <a:gd name="T3" fmla="*/ 44 h 92"/>
                <a:gd name="T4" fmla="*/ 44 w 92"/>
                <a:gd name="T5" fmla="*/ 91 h 92"/>
                <a:gd name="T6" fmla="*/ 0 w 92"/>
                <a:gd name="T7" fmla="*/ 46 h 92"/>
                <a:gd name="T8" fmla="*/ 46 w 92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2">
                  <a:moveTo>
                    <a:pt x="46" y="0"/>
                  </a:moveTo>
                  <a:cubicBezTo>
                    <a:pt x="69" y="0"/>
                    <a:pt x="91" y="21"/>
                    <a:pt x="91" y="44"/>
                  </a:cubicBezTo>
                  <a:cubicBezTo>
                    <a:pt x="92" y="69"/>
                    <a:pt x="69" y="92"/>
                    <a:pt x="44" y="91"/>
                  </a:cubicBezTo>
                  <a:cubicBezTo>
                    <a:pt x="20" y="90"/>
                    <a:pt x="0" y="70"/>
                    <a:pt x="0" y="46"/>
                  </a:cubicBezTo>
                  <a:cubicBezTo>
                    <a:pt x="0" y="21"/>
                    <a:pt x="20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68"/>
            <p:cNvSpPr>
              <a:spLocks/>
            </p:cNvSpPr>
            <p:nvPr/>
          </p:nvSpPr>
          <p:spPr bwMode="auto">
            <a:xfrm>
              <a:off x="-2927350" y="3440113"/>
              <a:ext cx="173038" cy="174625"/>
            </a:xfrm>
            <a:custGeom>
              <a:avLst/>
              <a:gdLst>
                <a:gd name="T0" fmla="*/ 0 w 91"/>
                <a:gd name="T1" fmla="*/ 45 h 92"/>
                <a:gd name="T2" fmla="*/ 46 w 91"/>
                <a:gd name="T3" fmla="*/ 1 h 92"/>
                <a:gd name="T4" fmla="*/ 91 w 91"/>
                <a:gd name="T5" fmla="*/ 46 h 92"/>
                <a:gd name="T6" fmla="*/ 45 w 91"/>
                <a:gd name="T7" fmla="*/ 91 h 92"/>
                <a:gd name="T8" fmla="*/ 0 w 91"/>
                <a:gd name="T9" fmla="*/ 4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92">
                  <a:moveTo>
                    <a:pt x="0" y="45"/>
                  </a:moveTo>
                  <a:cubicBezTo>
                    <a:pt x="0" y="21"/>
                    <a:pt x="22" y="0"/>
                    <a:pt x="46" y="1"/>
                  </a:cubicBezTo>
                  <a:cubicBezTo>
                    <a:pt x="70" y="2"/>
                    <a:pt x="90" y="22"/>
                    <a:pt x="91" y="46"/>
                  </a:cubicBezTo>
                  <a:cubicBezTo>
                    <a:pt x="91" y="70"/>
                    <a:pt x="69" y="92"/>
                    <a:pt x="45" y="91"/>
                  </a:cubicBezTo>
                  <a:cubicBezTo>
                    <a:pt x="20" y="91"/>
                    <a:pt x="0" y="71"/>
                    <a:pt x="0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69"/>
            <p:cNvSpPr>
              <a:spLocks/>
            </p:cNvSpPr>
            <p:nvPr/>
          </p:nvSpPr>
          <p:spPr bwMode="auto">
            <a:xfrm>
              <a:off x="-2246313" y="3879850"/>
              <a:ext cx="173038" cy="174625"/>
            </a:xfrm>
            <a:custGeom>
              <a:avLst/>
              <a:gdLst>
                <a:gd name="T0" fmla="*/ 45 w 91"/>
                <a:gd name="T1" fmla="*/ 1 h 92"/>
                <a:gd name="T2" fmla="*/ 91 w 91"/>
                <a:gd name="T3" fmla="*/ 45 h 92"/>
                <a:gd name="T4" fmla="*/ 47 w 91"/>
                <a:gd name="T5" fmla="*/ 91 h 92"/>
                <a:gd name="T6" fmla="*/ 0 w 91"/>
                <a:gd name="T7" fmla="*/ 47 h 92"/>
                <a:gd name="T8" fmla="*/ 45 w 91"/>
                <a:gd name="T9" fmla="*/ 1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92">
                  <a:moveTo>
                    <a:pt x="45" y="1"/>
                  </a:moveTo>
                  <a:cubicBezTo>
                    <a:pt x="71" y="0"/>
                    <a:pt x="90" y="20"/>
                    <a:pt x="91" y="45"/>
                  </a:cubicBezTo>
                  <a:cubicBezTo>
                    <a:pt x="91" y="69"/>
                    <a:pt x="71" y="90"/>
                    <a:pt x="47" y="91"/>
                  </a:cubicBezTo>
                  <a:cubicBezTo>
                    <a:pt x="23" y="92"/>
                    <a:pt x="1" y="71"/>
                    <a:pt x="0" y="47"/>
                  </a:cubicBezTo>
                  <a:cubicBezTo>
                    <a:pt x="0" y="22"/>
                    <a:pt x="20" y="1"/>
                    <a:pt x="4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47"/>
          <p:cNvGrpSpPr/>
          <p:nvPr/>
        </p:nvGrpSpPr>
        <p:grpSpPr>
          <a:xfrm>
            <a:off x="4714292" y="3652231"/>
            <a:ext cx="260560" cy="287603"/>
            <a:chOff x="588963" y="8343900"/>
            <a:chExt cx="1147763" cy="1266825"/>
          </a:xfrm>
        </p:grpSpPr>
        <p:sp>
          <p:nvSpPr>
            <p:cNvPr id="49" name="Freeform 12"/>
            <p:cNvSpPr>
              <a:spLocks noEditPoints="1"/>
            </p:cNvSpPr>
            <p:nvPr/>
          </p:nvSpPr>
          <p:spPr bwMode="auto">
            <a:xfrm>
              <a:off x="760413" y="8343900"/>
              <a:ext cx="809625" cy="836612"/>
            </a:xfrm>
            <a:custGeom>
              <a:avLst/>
              <a:gdLst>
                <a:gd name="T0" fmla="*/ 131 w 237"/>
                <a:gd name="T1" fmla="*/ 0 h 245"/>
                <a:gd name="T2" fmla="*/ 174 w 237"/>
                <a:gd name="T3" fmla="*/ 16 h 245"/>
                <a:gd name="T4" fmla="*/ 228 w 237"/>
                <a:gd name="T5" fmla="*/ 94 h 245"/>
                <a:gd name="T6" fmla="*/ 230 w 237"/>
                <a:gd name="T7" fmla="*/ 99 h 245"/>
                <a:gd name="T8" fmla="*/ 236 w 237"/>
                <a:gd name="T9" fmla="*/ 120 h 245"/>
                <a:gd name="T10" fmla="*/ 236 w 237"/>
                <a:gd name="T11" fmla="*/ 145 h 245"/>
                <a:gd name="T12" fmla="*/ 221 w 237"/>
                <a:gd name="T13" fmla="*/ 165 h 245"/>
                <a:gd name="T14" fmla="*/ 202 w 237"/>
                <a:gd name="T15" fmla="*/ 149 h 245"/>
                <a:gd name="T16" fmla="*/ 202 w 237"/>
                <a:gd name="T17" fmla="*/ 149 h 245"/>
                <a:gd name="T18" fmla="*/ 184 w 237"/>
                <a:gd name="T19" fmla="*/ 187 h 245"/>
                <a:gd name="T20" fmla="*/ 151 w 237"/>
                <a:gd name="T21" fmla="*/ 222 h 245"/>
                <a:gd name="T22" fmla="*/ 74 w 237"/>
                <a:gd name="T23" fmla="*/ 213 h 245"/>
                <a:gd name="T24" fmla="*/ 36 w 237"/>
                <a:gd name="T25" fmla="*/ 148 h 245"/>
                <a:gd name="T26" fmla="*/ 24 w 237"/>
                <a:gd name="T27" fmla="*/ 168 h 245"/>
                <a:gd name="T28" fmla="*/ 63 w 237"/>
                <a:gd name="T29" fmla="*/ 220 h 245"/>
                <a:gd name="T30" fmla="*/ 70 w 237"/>
                <a:gd name="T31" fmla="*/ 221 h 245"/>
                <a:gd name="T32" fmla="*/ 86 w 237"/>
                <a:gd name="T33" fmla="*/ 230 h 245"/>
                <a:gd name="T34" fmla="*/ 79 w 237"/>
                <a:gd name="T35" fmla="*/ 245 h 245"/>
                <a:gd name="T36" fmla="*/ 60 w 237"/>
                <a:gd name="T37" fmla="*/ 235 h 245"/>
                <a:gd name="T38" fmla="*/ 53 w 237"/>
                <a:gd name="T39" fmla="*/ 227 h 245"/>
                <a:gd name="T40" fmla="*/ 13 w 237"/>
                <a:gd name="T41" fmla="*/ 170 h 245"/>
                <a:gd name="T42" fmla="*/ 7 w 237"/>
                <a:gd name="T43" fmla="*/ 162 h 245"/>
                <a:gd name="T44" fmla="*/ 1 w 237"/>
                <a:gd name="T45" fmla="*/ 148 h 245"/>
                <a:gd name="T46" fmla="*/ 0 w 237"/>
                <a:gd name="T47" fmla="*/ 114 h 245"/>
                <a:gd name="T48" fmla="*/ 3 w 237"/>
                <a:gd name="T49" fmla="*/ 105 h 245"/>
                <a:gd name="T50" fmla="*/ 11 w 237"/>
                <a:gd name="T51" fmla="*/ 84 h 245"/>
                <a:gd name="T52" fmla="*/ 102 w 237"/>
                <a:gd name="T53" fmla="*/ 1 h 245"/>
                <a:gd name="T54" fmla="*/ 105 w 237"/>
                <a:gd name="T55" fmla="*/ 0 h 245"/>
                <a:gd name="T56" fmla="*/ 131 w 237"/>
                <a:gd name="T57" fmla="*/ 0 h 245"/>
                <a:gd name="T58" fmla="*/ 32 w 237"/>
                <a:gd name="T59" fmla="*/ 103 h 245"/>
                <a:gd name="T60" fmla="*/ 33 w 237"/>
                <a:gd name="T61" fmla="*/ 102 h 245"/>
                <a:gd name="T62" fmla="*/ 33 w 237"/>
                <a:gd name="T63" fmla="*/ 100 h 245"/>
                <a:gd name="T64" fmla="*/ 66 w 237"/>
                <a:gd name="T65" fmla="*/ 48 h 245"/>
                <a:gd name="T66" fmla="*/ 131 w 237"/>
                <a:gd name="T67" fmla="*/ 34 h 245"/>
                <a:gd name="T68" fmla="*/ 198 w 237"/>
                <a:gd name="T69" fmla="*/ 81 h 245"/>
                <a:gd name="T70" fmla="*/ 205 w 237"/>
                <a:gd name="T71" fmla="*/ 103 h 245"/>
                <a:gd name="T72" fmla="*/ 216 w 237"/>
                <a:gd name="T73" fmla="*/ 95 h 245"/>
                <a:gd name="T74" fmla="*/ 216 w 237"/>
                <a:gd name="T75" fmla="*/ 91 h 245"/>
                <a:gd name="T76" fmla="*/ 128 w 237"/>
                <a:gd name="T77" fmla="*/ 12 h 245"/>
                <a:gd name="T78" fmla="*/ 24 w 237"/>
                <a:gd name="T79" fmla="*/ 79 h 245"/>
                <a:gd name="T80" fmla="*/ 30 w 237"/>
                <a:gd name="T81" fmla="*/ 102 h 245"/>
                <a:gd name="T82" fmla="*/ 32 w 237"/>
                <a:gd name="T83" fmla="*/ 103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7" h="245">
                  <a:moveTo>
                    <a:pt x="131" y="0"/>
                  </a:moveTo>
                  <a:cubicBezTo>
                    <a:pt x="146" y="5"/>
                    <a:pt x="161" y="8"/>
                    <a:pt x="174" y="16"/>
                  </a:cubicBezTo>
                  <a:cubicBezTo>
                    <a:pt x="204" y="33"/>
                    <a:pt x="222" y="60"/>
                    <a:pt x="228" y="94"/>
                  </a:cubicBezTo>
                  <a:cubicBezTo>
                    <a:pt x="228" y="96"/>
                    <a:pt x="228" y="98"/>
                    <a:pt x="230" y="99"/>
                  </a:cubicBezTo>
                  <a:cubicBezTo>
                    <a:pt x="236" y="105"/>
                    <a:pt x="237" y="112"/>
                    <a:pt x="236" y="120"/>
                  </a:cubicBezTo>
                  <a:cubicBezTo>
                    <a:pt x="236" y="128"/>
                    <a:pt x="236" y="137"/>
                    <a:pt x="236" y="145"/>
                  </a:cubicBezTo>
                  <a:cubicBezTo>
                    <a:pt x="236" y="157"/>
                    <a:pt x="231" y="164"/>
                    <a:pt x="221" y="165"/>
                  </a:cubicBezTo>
                  <a:cubicBezTo>
                    <a:pt x="214" y="167"/>
                    <a:pt x="204" y="162"/>
                    <a:pt x="202" y="149"/>
                  </a:cubicBezTo>
                  <a:cubicBezTo>
                    <a:pt x="202" y="148"/>
                    <a:pt x="202" y="148"/>
                    <a:pt x="202" y="149"/>
                  </a:cubicBezTo>
                  <a:cubicBezTo>
                    <a:pt x="196" y="161"/>
                    <a:pt x="191" y="174"/>
                    <a:pt x="184" y="187"/>
                  </a:cubicBezTo>
                  <a:cubicBezTo>
                    <a:pt x="176" y="201"/>
                    <a:pt x="165" y="213"/>
                    <a:pt x="151" y="222"/>
                  </a:cubicBezTo>
                  <a:cubicBezTo>
                    <a:pt x="125" y="237"/>
                    <a:pt x="96" y="233"/>
                    <a:pt x="74" y="213"/>
                  </a:cubicBezTo>
                  <a:cubicBezTo>
                    <a:pt x="55" y="195"/>
                    <a:pt x="43" y="173"/>
                    <a:pt x="36" y="148"/>
                  </a:cubicBezTo>
                  <a:cubicBezTo>
                    <a:pt x="33" y="154"/>
                    <a:pt x="29" y="160"/>
                    <a:pt x="24" y="168"/>
                  </a:cubicBezTo>
                  <a:cubicBezTo>
                    <a:pt x="30" y="188"/>
                    <a:pt x="43" y="206"/>
                    <a:pt x="63" y="220"/>
                  </a:cubicBezTo>
                  <a:cubicBezTo>
                    <a:pt x="65" y="221"/>
                    <a:pt x="67" y="220"/>
                    <a:pt x="70" y="221"/>
                  </a:cubicBezTo>
                  <a:cubicBezTo>
                    <a:pt x="77" y="221"/>
                    <a:pt x="83" y="224"/>
                    <a:pt x="86" y="230"/>
                  </a:cubicBezTo>
                  <a:cubicBezTo>
                    <a:pt x="90" y="237"/>
                    <a:pt x="87" y="244"/>
                    <a:pt x="79" y="245"/>
                  </a:cubicBezTo>
                  <a:cubicBezTo>
                    <a:pt x="71" y="245"/>
                    <a:pt x="64" y="241"/>
                    <a:pt x="60" y="235"/>
                  </a:cubicBezTo>
                  <a:cubicBezTo>
                    <a:pt x="58" y="232"/>
                    <a:pt x="56" y="229"/>
                    <a:pt x="53" y="227"/>
                  </a:cubicBezTo>
                  <a:cubicBezTo>
                    <a:pt x="34" y="212"/>
                    <a:pt x="20" y="193"/>
                    <a:pt x="13" y="170"/>
                  </a:cubicBezTo>
                  <a:cubicBezTo>
                    <a:pt x="12" y="167"/>
                    <a:pt x="9" y="165"/>
                    <a:pt x="7" y="162"/>
                  </a:cubicBezTo>
                  <a:cubicBezTo>
                    <a:pt x="5" y="158"/>
                    <a:pt x="1" y="153"/>
                    <a:pt x="1" y="148"/>
                  </a:cubicBezTo>
                  <a:cubicBezTo>
                    <a:pt x="0" y="137"/>
                    <a:pt x="0" y="125"/>
                    <a:pt x="0" y="114"/>
                  </a:cubicBezTo>
                  <a:cubicBezTo>
                    <a:pt x="1" y="111"/>
                    <a:pt x="1" y="107"/>
                    <a:pt x="3" y="105"/>
                  </a:cubicBezTo>
                  <a:cubicBezTo>
                    <a:pt x="9" y="99"/>
                    <a:pt x="9" y="91"/>
                    <a:pt x="11" y="84"/>
                  </a:cubicBezTo>
                  <a:cubicBezTo>
                    <a:pt x="25" y="38"/>
                    <a:pt x="55" y="10"/>
                    <a:pt x="102" y="1"/>
                  </a:cubicBezTo>
                  <a:cubicBezTo>
                    <a:pt x="103" y="1"/>
                    <a:pt x="104" y="0"/>
                    <a:pt x="105" y="0"/>
                  </a:cubicBezTo>
                  <a:cubicBezTo>
                    <a:pt x="114" y="0"/>
                    <a:pt x="123" y="0"/>
                    <a:pt x="131" y="0"/>
                  </a:cubicBezTo>
                  <a:close/>
                  <a:moveTo>
                    <a:pt x="32" y="103"/>
                  </a:moveTo>
                  <a:cubicBezTo>
                    <a:pt x="33" y="103"/>
                    <a:pt x="33" y="103"/>
                    <a:pt x="33" y="102"/>
                  </a:cubicBezTo>
                  <a:cubicBezTo>
                    <a:pt x="33" y="101"/>
                    <a:pt x="33" y="101"/>
                    <a:pt x="33" y="100"/>
                  </a:cubicBezTo>
                  <a:cubicBezTo>
                    <a:pt x="37" y="78"/>
                    <a:pt x="47" y="60"/>
                    <a:pt x="66" y="48"/>
                  </a:cubicBezTo>
                  <a:cubicBezTo>
                    <a:pt x="86" y="34"/>
                    <a:pt x="108" y="31"/>
                    <a:pt x="131" y="34"/>
                  </a:cubicBezTo>
                  <a:cubicBezTo>
                    <a:pt x="161" y="37"/>
                    <a:pt x="185" y="51"/>
                    <a:pt x="198" y="81"/>
                  </a:cubicBezTo>
                  <a:cubicBezTo>
                    <a:pt x="201" y="88"/>
                    <a:pt x="202" y="95"/>
                    <a:pt x="205" y="103"/>
                  </a:cubicBezTo>
                  <a:cubicBezTo>
                    <a:pt x="208" y="100"/>
                    <a:pt x="212" y="98"/>
                    <a:pt x="216" y="95"/>
                  </a:cubicBezTo>
                  <a:cubicBezTo>
                    <a:pt x="216" y="94"/>
                    <a:pt x="216" y="93"/>
                    <a:pt x="216" y="91"/>
                  </a:cubicBezTo>
                  <a:cubicBezTo>
                    <a:pt x="207" y="48"/>
                    <a:pt x="169" y="14"/>
                    <a:pt x="128" y="12"/>
                  </a:cubicBezTo>
                  <a:cubicBezTo>
                    <a:pt x="80" y="9"/>
                    <a:pt x="39" y="35"/>
                    <a:pt x="24" y="79"/>
                  </a:cubicBezTo>
                  <a:cubicBezTo>
                    <a:pt x="20" y="92"/>
                    <a:pt x="20" y="92"/>
                    <a:pt x="30" y="102"/>
                  </a:cubicBezTo>
                  <a:cubicBezTo>
                    <a:pt x="31" y="102"/>
                    <a:pt x="31" y="103"/>
                    <a:pt x="32" y="10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13"/>
            <p:cNvSpPr>
              <a:spLocks/>
            </p:cNvSpPr>
            <p:nvPr/>
          </p:nvSpPr>
          <p:spPr bwMode="auto">
            <a:xfrm>
              <a:off x="588963" y="9136063"/>
              <a:ext cx="1147763" cy="474662"/>
            </a:xfrm>
            <a:custGeom>
              <a:avLst/>
              <a:gdLst>
                <a:gd name="T0" fmla="*/ 1 w 336"/>
                <a:gd name="T1" fmla="*/ 139 h 139"/>
                <a:gd name="T2" fmla="*/ 1 w 336"/>
                <a:gd name="T3" fmla="*/ 97 h 139"/>
                <a:gd name="T4" fmla="*/ 37 w 336"/>
                <a:gd name="T5" fmla="*/ 31 h 139"/>
                <a:gd name="T6" fmla="*/ 100 w 336"/>
                <a:gd name="T7" fmla="*/ 0 h 139"/>
                <a:gd name="T8" fmla="*/ 119 w 336"/>
                <a:gd name="T9" fmla="*/ 39 h 139"/>
                <a:gd name="T10" fmla="*/ 137 w 336"/>
                <a:gd name="T11" fmla="*/ 78 h 139"/>
                <a:gd name="T12" fmla="*/ 156 w 336"/>
                <a:gd name="T13" fmla="*/ 27 h 139"/>
                <a:gd name="T14" fmla="*/ 180 w 336"/>
                <a:gd name="T15" fmla="*/ 27 h 139"/>
                <a:gd name="T16" fmla="*/ 198 w 336"/>
                <a:gd name="T17" fmla="*/ 76 h 139"/>
                <a:gd name="T18" fmla="*/ 235 w 336"/>
                <a:gd name="T19" fmla="*/ 0 h 139"/>
                <a:gd name="T20" fmla="*/ 240 w 336"/>
                <a:gd name="T21" fmla="*/ 1 h 139"/>
                <a:gd name="T22" fmla="*/ 296 w 336"/>
                <a:gd name="T23" fmla="*/ 29 h 139"/>
                <a:gd name="T24" fmla="*/ 335 w 336"/>
                <a:gd name="T25" fmla="*/ 97 h 139"/>
                <a:gd name="T26" fmla="*/ 335 w 336"/>
                <a:gd name="T27" fmla="*/ 139 h 139"/>
                <a:gd name="T28" fmla="*/ 1 w 336"/>
                <a:gd name="T2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6" h="139">
                  <a:moveTo>
                    <a:pt x="1" y="139"/>
                  </a:moveTo>
                  <a:cubicBezTo>
                    <a:pt x="1" y="125"/>
                    <a:pt x="2" y="111"/>
                    <a:pt x="1" y="97"/>
                  </a:cubicBezTo>
                  <a:cubicBezTo>
                    <a:pt x="0" y="68"/>
                    <a:pt x="14" y="46"/>
                    <a:pt x="37" y="31"/>
                  </a:cubicBezTo>
                  <a:cubicBezTo>
                    <a:pt x="57" y="19"/>
                    <a:pt x="78" y="10"/>
                    <a:pt x="100" y="0"/>
                  </a:cubicBezTo>
                  <a:cubicBezTo>
                    <a:pt x="106" y="13"/>
                    <a:pt x="113" y="26"/>
                    <a:pt x="119" y="39"/>
                  </a:cubicBezTo>
                  <a:cubicBezTo>
                    <a:pt x="125" y="52"/>
                    <a:pt x="131" y="65"/>
                    <a:pt x="137" y="78"/>
                  </a:cubicBezTo>
                  <a:cubicBezTo>
                    <a:pt x="144" y="61"/>
                    <a:pt x="150" y="44"/>
                    <a:pt x="156" y="27"/>
                  </a:cubicBezTo>
                  <a:cubicBezTo>
                    <a:pt x="164" y="27"/>
                    <a:pt x="172" y="27"/>
                    <a:pt x="180" y="27"/>
                  </a:cubicBezTo>
                  <a:cubicBezTo>
                    <a:pt x="186" y="42"/>
                    <a:pt x="192" y="58"/>
                    <a:pt x="198" y="76"/>
                  </a:cubicBezTo>
                  <a:cubicBezTo>
                    <a:pt x="211" y="50"/>
                    <a:pt x="223" y="25"/>
                    <a:pt x="235" y="0"/>
                  </a:cubicBezTo>
                  <a:cubicBezTo>
                    <a:pt x="237" y="0"/>
                    <a:pt x="238" y="1"/>
                    <a:pt x="240" y="1"/>
                  </a:cubicBezTo>
                  <a:cubicBezTo>
                    <a:pt x="259" y="10"/>
                    <a:pt x="278" y="18"/>
                    <a:pt x="296" y="29"/>
                  </a:cubicBezTo>
                  <a:cubicBezTo>
                    <a:pt x="321" y="44"/>
                    <a:pt x="336" y="66"/>
                    <a:pt x="335" y="97"/>
                  </a:cubicBezTo>
                  <a:cubicBezTo>
                    <a:pt x="335" y="111"/>
                    <a:pt x="335" y="125"/>
                    <a:pt x="335" y="139"/>
                  </a:cubicBezTo>
                  <a:cubicBezTo>
                    <a:pt x="224" y="139"/>
                    <a:pt x="113" y="139"/>
                    <a:pt x="1" y="1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" name="Rectangle 50"/>
          <p:cNvSpPr/>
          <p:nvPr/>
        </p:nvSpPr>
        <p:spPr>
          <a:xfrm>
            <a:off x="5953383" y="2460000"/>
            <a:ext cx="1486135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949860" y="2247078"/>
            <a:ext cx="893692" cy="1532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757140" y="3880170"/>
            <a:ext cx="1450382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753617" y="3667248"/>
            <a:ext cx="893692" cy="1532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704482" y="3746042"/>
            <a:ext cx="1570393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381182" y="3533120"/>
            <a:ext cx="893692" cy="1532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Rectangle 50"/>
          <p:cNvSpPr/>
          <p:nvPr/>
        </p:nvSpPr>
        <p:spPr>
          <a:xfrm>
            <a:off x="717079" y="1458243"/>
            <a:ext cx="3107762" cy="6647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58" name="TextBox 51"/>
          <p:cNvSpPr txBox="1"/>
          <p:nvPr/>
        </p:nvSpPr>
        <p:spPr>
          <a:xfrm>
            <a:off x="713557" y="1245321"/>
            <a:ext cx="929755" cy="153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366626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/>
          <p:nvPr/>
        </p:nvGrpSpPr>
        <p:grpSpPr bwMode="auto">
          <a:xfrm>
            <a:off x="1331818" y="1419622"/>
            <a:ext cx="2139555" cy="1890622"/>
            <a:chOff x="0" y="0"/>
            <a:chExt cx="1604963" cy="1417638"/>
          </a:xfrm>
          <a:solidFill>
            <a:schemeClr val="accent1"/>
          </a:solidFill>
        </p:grpSpPr>
        <p:sp>
          <p:nvSpPr>
            <p:cNvPr id="5" name="Freeform 199"/>
            <p:cNvSpPr>
              <a:spLocks noChangeArrowheads="1"/>
            </p:cNvSpPr>
            <p:nvPr/>
          </p:nvSpPr>
          <p:spPr bwMode="auto">
            <a:xfrm>
              <a:off x="195263" y="1174751"/>
              <a:ext cx="201613" cy="190500"/>
            </a:xfrm>
            <a:custGeom>
              <a:avLst/>
              <a:gdLst>
                <a:gd name="T0" fmla="*/ 187612 w 72"/>
                <a:gd name="T1" fmla="*/ 0 h 68"/>
                <a:gd name="T2" fmla="*/ 0 w 72"/>
                <a:gd name="T3" fmla="*/ 159684 h 68"/>
                <a:gd name="T4" fmla="*/ 33602 w 72"/>
                <a:gd name="T5" fmla="*/ 190500 h 68"/>
                <a:gd name="T6" fmla="*/ 201613 w 72"/>
                <a:gd name="T7" fmla="*/ 14007 h 68"/>
                <a:gd name="T8" fmla="*/ 187612 w 72"/>
                <a:gd name="T9" fmla="*/ 0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68"/>
                <a:gd name="T17" fmla="*/ 72 w 72"/>
                <a:gd name="T18" fmla="*/ 68 h 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68">
                  <a:moveTo>
                    <a:pt x="67" y="0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5" y="62"/>
                    <a:pt x="7" y="63"/>
                    <a:pt x="12" y="68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68" y="2"/>
                    <a:pt x="70" y="3"/>
                    <a:pt x="6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Freeform 200"/>
            <p:cNvSpPr>
              <a:spLocks noChangeArrowheads="1"/>
            </p:cNvSpPr>
            <p:nvPr/>
          </p:nvSpPr>
          <p:spPr bwMode="auto">
            <a:xfrm>
              <a:off x="239713" y="1206501"/>
              <a:ext cx="182563" cy="196850"/>
            </a:xfrm>
            <a:custGeom>
              <a:avLst/>
              <a:gdLst>
                <a:gd name="T0" fmla="*/ 174137 w 65"/>
                <a:gd name="T1" fmla="*/ 0 h 71"/>
                <a:gd name="T2" fmla="*/ 0 w 65"/>
                <a:gd name="T3" fmla="*/ 171897 h 71"/>
                <a:gd name="T4" fmla="*/ 28087 w 65"/>
                <a:gd name="T5" fmla="*/ 196850 h 71"/>
                <a:gd name="T6" fmla="*/ 182563 w 65"/>
                <a:gd name="T7" fmla="*/ 13863 h 71"/>
                <a:gd name="T8" fmla="*/ 174137 w 65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71"/>
                <a:gd name="T17" fmla="*/ 65 w 65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71">
                  <a:moveTo>
                    <a:pt x="62" y="0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5" y="66"/>
                    <a:pt x="5" y="67"/>
                    <a:pt x="10" y="71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3" y="2"/>
                    <a:pt x="65" y="4"/>
                    <a:pt x="6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Freeform 201"/>
            <p:cNvSpPr>
              <a:spLocks noChangeArrowheads="1"/>
            </p:cNvSpPr>
            <p:nvPr/>
          </p:nvSpPr>
          <p:spPr bwMode="auto">
            <a:xfrm>
              <a:off x="136525" y="1133476"/>
              <a:ext cx="230188" cy="176213"/>
            </a:xfrm>
            <a:custGeom>
              <a:avLst/>
              <a:gdLst>
                <a:gd name="T0" fmla="*/ 210538 w 82"/>
                <a:gd name="T1" fmla="*/ 0 h 63"/>
                <a:gd name="T2" fmla="*/ 0 w 82"/>
                <a:gd name="T3" fmla="*/ 123069 h 63"/>
                <a:gd name="T4" fmla="*/ 42108 w 82"/>
                <a:gd name="T5" fmla="*/ 176213 h 63"/>
                <a:gd name="T6" fmla="*/ 230188 w 82"/>
                <a:gd name="T7" fmla="*/ 19579 h 63"/>
                <a:gd name="T8" fmla="*/ 210538 w 82"/>
                <a:gd name="T9" fmla="*/ 0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2"/>
                <a:gd name="T16" fmla="*/ 0 h 63"/>
                <a:gd name="T17" fmla="*/ 82 w 82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2" h="63">
                  <a:moveTo>
                    <a:pt x="75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7" y="54"/>
                    <a:pt x="7" y="54"/>
                    <a:pt x="15" y="63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77" y="2"/>
                    <a:pt x="79" y="5"/>
                    <a:pt x="7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Freeform 202"/>
            <p:cNvSpPr>
              <a:spLocks noChangeArrowheads="1"/>
            </p:cNvSpPr>
            <p:nvPr/>
          </p:nvSpPr>
          <p:spPr bwMode="auto">
            <a:xfrm>
              <a:off x="87313" y="1085851"/>
              <a:ext cx="247650" cy="147638"/>
            </a:xfrm>
            <a:custGeom>
              <a:avLst/>
              <a:gdLst>
                <a:gd name="T0" fmla="*/ 228172 w 89"/>
                <a:gd name="T1" fmla="*/ 0 h 53"/>
                <a:gd name="T2" fmla="*/ 0 w 89"/>
                <a:gd name="T3" fmla="*/ 86354 h 53"/>
                <a:gd name="T4" fmla="*/ 36174 w 89"/>
                <a:gd name="T5" fmla="*/ 147638 h 53"/>
                <a:gd name="T6" fmla="*/ 247650 w 89"/>
                <a:gd name="T7" fmla="*/ 27856 h 53"/>
                <a:gd name="T8" fmla="*/ 228172 w 89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9"/>
                <a:gd name="T16" fmla="*/ 0 h 53"/>
                <a:gd name="T17" fmla="*/ 89 w 89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9" h="53">
                  <a:moveTo>
                    <a:pt x="82" y="0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5" y="40"/>
                    <a:pt x="7" y="45"/>
                    <a:pt x="13" y="53"/>
                  </a:cubicBezTo>
                  <a:cubicBezTo>
                    <a:pt x="89" y="10"/>
                    <a:pt x="89" y="10"/>
                    <a:pt x="89" y="10"/>
                  </a:cubicBezTo>
                  <a:cubicBezTo>
                    <a:pt x="86" y="5"/>
                    <a:pt x="85" y="5"/>
                    <a:pt x="8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Freeform 203"/>
            <p:cNvSpPr>
              <a:spLocks noChangeArrowheads="1"/>
            </p:cNvSpPr>
            <p:nvPr/>
          </p:nvSpPr>
          <p:spPr bwMode="auto">
            <a:xfrm>
              <a:off x="44450" y="1041401"/>
              <a:ext cx="263525" cy="111125"/>
            </a:xfrm>
            <a:custGeom>
              <a:avLst/>
              <a:gdLst>
                <a:gd name="T0" fmla="*/ 249508 w 94"/>
                <a:gd name="T1" fmla="*/ 0 h 40"/>
                <a:gd name="T2" fmla="*/ 0 w 94"/>
                <a:gd name="T3" fmla="*/ 30559 h 40"/>
                <a:gd name="T4" fmla="*/ 33641 w 94"/>
                <a:gd name="T5" fmla="*/ 111125 h 40"/>
                <a:gd name="T6" fmla="*/ 263525 w 94"/>
                <a:gd name="T7" fmla="*/ 25003 h 40"/>
                <a:gd name="T8" fmla="*/ 249508 w 94"/>
                <a:gd name="T9" fmla="*/ 0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4"/>
                <a:gd name="T16" fmla="*/ 0 h 40"/>
                <a:gd name="T17" fmla="*/ 94 w 94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4" h="40">
                  <a:moveTo>
                    <a:pt x="89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4" y="24"/>
                    <a:pt x="6" y="28"/>
                    <a:pt x="12" y="40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0" y="2"/>
                    <a:pt x="92" y="6"/>
                    <a:pt x="8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Freeform 204"/>
            <p:cNvSpPr>
              <a:spLocks noChangeArrowheads="1"/>
            </p:cNvSpPr>
            <p:nvPr/>
          </p:nvSpPr>
          <p:spPr bwMode="auto">
            <a:xfrm>
              <a:off x="1195388" y="1184276"/>
              <a:ext cx="195263" cy="195263"/>
            </a:xfrm>
            <a:custGeom>
              <a:avLst/>
              <a:gdLst>
                <a:gd name="T0" fmla="*/ 0 w 70"/>
                <a:gd name="T1" fmla="*/ 16737 h 70"/>
                <a:gd name="T2" fmla="*/ 161789 w 70"/>
                <a:gd name="T3" fmla="*/ 195263 h 70"/>
                <a:gd name="T4" fmla="*/ 195263 w 70"/>
                <a:gd name="T5" fmla="*/ 164579 h 70"/>
                <a:gd name="T6" fmla="*/ 13947 w 70"/>
                <a:gd name="T7" fmla="*/ 0 h 70"/>
                <a:gd name="T8" fmla="*/ 0 w 70"/>
                <a:gd name="T9" fmla="*/ 16737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0"/>
                <a:gd name="T16" fmla="*/ 0 h 70"/>
                <a:gd name="T17" fmla="*/ 70 w 70"/>
                <a:gd name="T18" fmla="*/ 70 h 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0" h="70">
                  <a:moveTo>
                    <a:pt x="0" y="6"/>
                  </a:moveTo>
                  <a:cubicBezTo>
                    <a:pt x="58" y="70"/>
                    <a:pt x="58" y="70"/>
                    <a:pt x="58" y="70"/>
                  </a:cubicBezTo>
                  <a:cubicBezTo>
                    <a:pt x="63" y="66"/>
                    <a:pt x="65" y="65"/>
                    <a:pt x="70" y="59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4"/>
                    <a:pt x="3" y="2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Freeform 206"/>
            <p:cNvSpPr>
              <a:spLocks noChangeArrowheads="1"/>
            </p:cNvSpPr>
            <p:nvPr/>
          </p:nvSpPr>
          <p:spPr bwMode="auto">
            <a:xfrm>
              <a:off x="1166813" y="1217613"/>
              <a:ext cx="176213" cy="200025"/>
            </a:xfrm>
            <a:custGeom>
              <a:avLst/>
              <a:gdLst>
                <a:gd name="T0" fmla="*/ 0 w 63"/>
                <a:gd name="T1" fmla="*/ 11113 h 72"/>
                <a:gd name="T2" fmla="*/ 151040 w 63"/>
                <a:gd name="T3" fmla="*/ 200025 h 72"/>
                <a:gd name="T4" fmla="*/ 176213 w 63"/>
                <a:gd name="T5" fmla="*/ 175022 h 72"/>
                <a:gd name="T6" fmla="*/ 11188 w 63"/>
                <a:gd name="T7" fmla="*/ 0 h 72"/>
                <a:gd name="T8" fmla="*/ 0 w 63"/>
                <a:gd name="T9" fmla="*/ 11113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2"/>
                <a:gd name="T17" fmla="*/ 63 w 63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2">
                  <a:moveTo>
                    <a:pt x="0" y="4"/>
                  </a:moveTo>
                  <a:cubicBezTo>
                    <a:pt x="54" y="72"/>
                    <a:pt x="54" y="72"/>
                    <a:pt x="54" y="72"/>
                  </a:cubicBezTo>
                  <a:cubicBezTo>
                    <a:pt x="59" y="68"/>
                    <a:pt x="59" y="67"/>
                    <a:pt x="63" y="6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3"/>
                    <a:pt x="3" y="1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Freeform 207"/>
            <p:cNvSpPr>
              <a:spLocks noChangeArrowheads="1"/>
            </p:cNvSpPr>
            <p:nvPr/>
          </p:nvSpPr>
          <p:spPr bwMode="auto">
            <a:xfrm>
              <a:off x="1225550" y="1144588"/>
              <a:ext cx="223838" cy="180975"/>
            </a:xfrm>
            <a:custGeom>
              <a:avLst/>
              <a:gdLst>
                <a:gd name="T0" fmla="*/ 0 w 80"/>
                <a:gd name="T1" fmla="*/ 19490 h 65"/>
                <a:gd name="T2" fmla="*/ 184666 w 80"/>
                <a:gd name="T3" fmla="*/ 180975 h 65"/>
                <a:gd name="T4" fmla="*/ 223838 w 80"/>
                <a:gd name="T5" fmla="*/ 128075 h 65"/>
                <a:gd name="T6" fmla="*/ 19586 w 80"/>
                <a:gd name="T7" fmla="*/ 0 h 65"/>
                <a:gd name="T8" fmla="*/ 0 w 80"/>
                <a:gd name="T9" fmla="*/ 19490 h 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0"/>
                <a:gd name="T16" fmla="*/ 0 h 65"/>
                <a:gd name="T17" fmla="*/ 80 w 80"/>
                <a:gd name="T18" fmla="*/ 65 h 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0" h="65">
                  <a:moveTo>
                    <a:pt x="0" y="7"/>
                  </a:moveTo>
                  <a:cubicBezTo>
                    <a:pt x="66" y="65"/>
                    <a:pt x="66" y="65"/>
                    <a:pt x="66" y="65"/>
                  </a:cubicBezTo>
                  <a:cubicBezTo>
                    <a:pt x="74" y="55"/>
                    <a:pt x="74" y="56"/>
                    <a:pt x="80" y="46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6"/>
                    <a:pt x="6" y="1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Freeform 208"/>
            <p:cNvSpPr>
              <a:spLocks noChangeArrowheads="1"/>
            </p:cNvSpPr>
            <p:nvPr/>
          </p:nvSpPr>
          <p:spPr bwMode="auto">
            <a:xfrm>
              <a:off x="1258888" y="1096963"/>
              <a:ext cx="242888" cy="153988"/>
            </a:xfrm>
            <a:custGeom>
              <a:avLst/>
              <a:gdLst>
                <a:gd name="T0" fmla="*/ 0 w 87"/>
                <a:gd name="T1" fmla="*/ 27998 h 55"/>
                <a:gd name="T2" fmla="*/ 209386 w 87"/>
                <a:gd name="T3" fmla="*/ 153988 h 55"/>
                <a:gd name="T4" fmla="*/ 242888 w 87"/>
                <a:gd name="T5" fmla="*/ 92393 h 55"/>
                <a:gd name="T6" fmla="*/ 16751 w 87"/>
                <a:gd name="T7" fmla="*/ 0 h 55"/>
                <a:gd name="T8" fmla="*/ 0 w 87"/>
                <a:gd name="T9" fmla="*/ 27998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7"/>
                <a:gd name="T16" fmla="*/ 0 h 55"/>
                <a:gd name="T17" fmla="*/ 87 w 87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7" h="55">
                  <a:moveTo>
                    <a:pt x="0" y="10"/>
                  </a:moveTo>
                  <a:cubicBezTo>
                    <a:pt x="75" y="55"/>
                    <a:pt x="75" y="55"/>
                    <a:pt x="75" y="55"/>
                  </a:cubicBezTo>
                  <a:cubicBezTo>
                    <a:pt x="80" y="47"/>
                    <a:pt x="83" y="42"/>
                    <a:pt x="87" y="3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5"/>
                    <a:pt x="3" y="5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Freeform 209"/>
            <p:cNvSpPr>
              <a:spLocks noChangeArrowheads="1"/>
            </p:cNvSpPr>
            <p:nvPr/>
          </p:nvSpPr>
          <p:spPr bwMode="auto">
            <a:xfrm>
              <a:off x="1287463" y="1052513"/>
              <a:ext cx="258763" cy="117475"/>
            </a:xfrm>
            <a:custGeom>
              <a:avLst/>
              <a:gdLst>
                <a:gd name="T0" fmla="*/ 0 w 93"/>
                <a:gd name="T1" fmla="*/ 25173 h 42"/>
                <a:gd name="T2" fmla="*/ 225374 w 93"/>
                <a:gd name="T3" fmla="*/ 117475 h 42"/>
                <a:gd name="T4" fmla="*/ 258763 w 93"/>
                <a:gd name="T5" fmla="*/ 36361 h 42"/>
                <a:gd name="T6" fmla="*/ 13912 w 93"/>
                <a:gd name="T7" fmla="*/ 0 h 42"/>
                <a:gd name="T8" fmla="*/ 0 w 93"/>
                <a:gd name="T9" fmla="*/ 25173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3"/>
                <a:gd name="T16" fmla="*/ 0 h 42"/>
                <a:gd name="T17" fmla="*/ 93 w 93"/>
                <a:gd name="T18" fmla="*/ 42 h 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3" h="42">
                  <a:moveTo>
                    <a:pt x="0" y="9"/>
                  </a:moveTo>
                  <a:cubicBezTo>
                    <a:pt x="81" y="42"/>
                    <a:pt x="81" y="42"/>
                    <a:pt x="81" y="42"/>
                  </a:cubicBezTo>
                  <a:cubicBezTo>
                    <a:pt x="88" y="30"/>
                    <a:pt x="89" y="27"/>
                    <a:pt x="93" y="13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7"/>
                    <a:pt x="4" y="3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Freeform 210"/>
            <p:cNvSpPr>
              <a:spLocks noChangeArrowheads="1"/>
            </p:cNvSpPr>
            <p:nvPr/>
          </p:nvSpPr>
          <p:spPr bwMode="auto">
            <a:xfrm>
              <a:off x="0" y="0"/>
              <a:ext cx="1604963" cy="1071563"/>
            </a:xfrm>
            <a:custGeom>
              <a:avLst/>
              <a:gdLst>
                <a:gd name="T0" fmla="*/ 809460 w 575"/>
                <a:gd name="T1" fmla="*/ 5581 h 384"/>
                <a:gd name="T2" fmla="*/ 809460 w 575"/>
                <a:gd name="T3" fmla="*/ 5581 h 384"/>
                <a:gd name="T4" fmla="*/ 809460 w 575"/>
                <a:gd name="T5" fmla="*/ 5581 h 384"/>
                <a:gd name="T6" fmla="*/ 809460 w 575"/>
                <a:gd name="T7" fmla="*/ 5581 h 384"/>
                <a:gd name="T8" fmla="*/ 809460 w 575"/>
                <a:gd name="T9" fmla="*/ 5581 h 384"/>
                <a:gd name="T10" fmla="*/ 0 w 575"/>
                <a:gd name="T11" fmla="*/ 795301 h 384"/>
                <a:gd name="T12" fmla="*/ 36286 w 575"/>
                <a:gd name="T13" fmla="*/ 1049239 h 384"/>
                <a:gd name="T14" fmla="*/ 284706 w 575"/>
                <a:gd name="T15" fmla="*/ 1018543 h 384"/>
                <a:gd name="T16" fmla="*/ 242838 w 575"/>
                <a:gd name="T17" fmla="*/ 798091 h 384"/>
                <a:gd name="T18" fmla="*/ 806668 w 575"/>
                <a:gd name="T19" fmla="*/ 248357 h 384"/>
                <a:gd name="T20" fmla="*/ 1356543 w 575"/>
                <a:gd name="T21" fmla="*/ 812044 h 384"/>
                <a:gd name="T22" fmla="*/ 1309092 w 575"/>
                <a:gd name="T23" fmla="*/ 1032496 h 384"/>
                <a:gd name="T24" fmla="*/ 1554721 w 575"/>
                <a:gd name="T25" fmla="*/ 1071563 h 384"/>
                <a:gd name="T26" fmla="*/ 1599381 w 575"/>
                <a:gd name="T27" fmla="*/ 817625 h 384"/>
                <a:gd name="T28" fmla="*/ 809460 w 575"/>
                <a:gd name="T29" fmla="*/ 5581 h 38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75"/>
                <a:gd name="T46" fmla="*/ 0 h 384"/>
                <a:gd name="T47" fmla="*/ 575 w 575"/>
                <a:gd name="T48" fmla="*/ 384 h 38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75" h="384">
                  <a:moveTo>
                    <a:pt x="290" y="2"/>
                  </a:moveTo>
                  <a:cubicBezTo>
                    <a:pt x="290" y="2"/>
                    <a:pt x="290" y="2"/>
                    <a:pt x="290" y="2"/>
                  </a:cubicBezTo>
                  <a:cubicBezTo>
                    <a:pt x="290" y="2"/>
                    <a:pt x="290" y="2"/>
                    <a:pt x="290" y="2"/>
                  </a:cubicBezTo>
                  <a:cubicBezTo>
                    <a:pt x="290" y="2"/>
                    <a:pt x="290" y="2"/>
                    <a:pt x="290" y="2"/>
                  </a:cubicBezTo>
                  <a:cubicBezTo>
                    <a:pt x="290" y="2"/>
                    <a:pt x="290" y="2"/>
                    <a:pt x="290" y="2"/>
                  </a:cubicBezTo>
                  <a:cubicBezTo>
                    <a:pt x="132" y="0"/>
                    <a:pt x="1" y="127"/>
                    <a:pt x="0" y="285"/>
                  </a:cubicBezTo>
                  <a:cubicBezTo>
                    <a:pt x="0" y="317"/>
                    <a:pt x="4" y="348"/>
                    <a:pt x="13" y="376"/>
                  </a:cubicBezTo>
                  <a:cubicBezTo>
                    <a:pt x="102" y="365"/>
                    <a:pt x="102" y="365"/>
                    <a:pt x="102" y="365"/>
                  </a:cubicBezTo>
                  <a:cubicBezTo>
                    <a:pt x="91" y="342"/>
                    <a:pt x="86" y="314"/>
                    <a:pt x="87" y="286"/>
                  </a:cubicBezTo>
                  <a:cubicBezTo>
                    <a:pt x="88" y="176"/>
                    <a:pt x="179" y="87"/>
                    <a:pt x="289" y="89"/>
                  </a:cubicBezTo>
                  <a:cubicBezTo>
                    <a:pt x="399" y="90"/>
                    <a:pt x="488" y="181"/>
                    <a:pt x="486" y="291"/>
                  </a:cubicBezTo>
                  <a:cubicBezTo>
                    <a:pt x="486" y="319"/>
                    <a:pt x="480" y="346"/>
                    <a:pt x="469" y="370"/>
                  </a:cubicBezTo>
                  <a:cubicBezTo>
                    <a:pt x="557" y="384"/>
                    <a:pt x="557" y="384"/>
                    <a:pt x="557" y="384"/>
                  </a:cubicBezTo>
                  <a:cubicBezTo>
                    <a:pt x="568" y="355"/>
                    <a:pt x="573" y="324"/>
                    <a:pt x="573" y="293"/>
                  </a:cubicBezTo>
                  <a:cubicBezTo>
                    <a:pt x="575" y="134"/>
                    <a:pt x="448" y="4"/>
                    <a:pt x="29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6"/>
          <p:cNvGrpSpPr/>
          <p:nvPr/>
        </p:nvGrpSpPr>
        <p:grpSpPr bwMode="auto">
          <a:xfrm>
            <a:off x="3702047" y="1235431"/>
            <a:ext cx="2145903" cy="2256889"/>
            <a:chOff x="0" y="0"/>
            <a:chExt cx="1609725" cy="1692275"/>
          </a:xfrm>
          <a:solidFill>
            <a:schemeClr val="accent2"/>
          </a:solidFill>
        </p:grpSpPr>
        <p:sp>
          <p:nvSpPr>
            <p:cNvPr id="17" name="Freeform 214"/>
            <p:cNvSpPr>
              <a:spLocks noChangeArrowheads="1"/>
            </p:cNvSpPr>
            <p:nvPr/>
          </p:nvSpPr>
          <p:spPr bwMode="auto">
            <a:xfrm>
              <a:off x="25400" y="452438"/>
              <a:ext cx="228600" cy="153988"/>
            </a:xfrm>
            <a:custGeom>
              <a:avLst/>
              <a:gdLst>
                <a:gd name="T0" fmla="*/ 228600 w 82"/>
                <a:gd name="T1" fmla="*/ 134390 h 55"/>
                <a:gd name="T2" fmla="*/ 25090 w 82"/>
                <a:gd name="T3" fmla="*/ 0 h 55"/>
                <a:gd name="T4" fmla="*/ 0 w 82"/>
                <a:gd name="T5" fmla="*/ 39197 h 55"/>
                <a:gd name="T6" fmla="*/ 214661 w 82"/>
                <a:gd name="T7" fmla="*/ 153988 h 55"/>
                <a:gd name="T8" fmla="*/ 228600 w 82"/>
                <a:gd name="T9" fmla="*/ 134390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2"/>
                <a:gd name="T16" fmla="*/ 0 h 55"/>
                <a:gd name="T17" fmla="*/ 82 w 82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2" h="55">
                  <a:moveTo>
                    <a:pt x="82" y="48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5" y="6"/>
                    <a:pt x="5" y="8"/>
                    <a:pt x="0" y="14"/>
                  </a:cubicBezTo>
                  <a:cubicBezTo>
                    <a:pt x="77" y="55"/>
                    <a:pt x="77" y="55"/>
                    <a:pt x="77" y="55"/>
                  </a:cubicBezTo>
                  <a:cubicBezTo>
                    <a:pt x="80" y="51"/>
                    <a:pt x="79" y="52"/>
                    <a:pt x="82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Freeform 215"/>
            <p:cNvSpPr>
              <a:spLocks noChangeArrowheads="1"/>
            </p:cNvSpPr>
            <p:nvPr/>
          </p:nvSpPr>
          <p:spPr bwMode="auto">
            <a:xfrm>
              <a:off x="0" y="506413"/>
              <a:ext cx="228600" cy="133350"/>
            </a:xfrm>
            <a:custGeom>
              <a:avLst/>
              <a:gdLst>
                <a:gd name="T0" fmla="*/ 228600 w 82"/>
                <a:gd name="T1" fmla="*/ 119459 h 48"/>
                <a:gd name="T2" fmla="*/ 16727 w 82"/>
                <a:gd name="T3" fmla="*/ 0 h 48"/>
                <a:gd name="T4" fmla="*/ 0 w 82"/>
                <a:gd name="T5" fmla="*/ 33338 h 48"/>
                <a:gd name="T6" fmla="*/ 223024 w 82"/>
                <a:gd name="T7" fmla="*/ 133350 h 48"/>
                <a:gd name="T8" fmla="*/ 228600 w 82"/>
                <a:gd name="T9" fmla="*/ 119459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2"/>
                <a:gd name="T16" fmla="*/ 0 h 48"/>
                <a:gd name="T17" fmla="*/ 82 w 82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2" h="48">
                  <a:moveTo>
                    <a:pt x="82" y="43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7"/>
                    <a:pt x="3" y="6"/>
                    <a:pt x="0" y="12"/>
                  </a:cubicBezTo>
                  <a:cubicBezTo>
                    <a:pt x="80" y="48"/>
                    <a:pt x="80" y="48"/>
                    <a:pt x="80" y="48"/>
                  </a:cubicBezTo>
                  <a:cubicBezTo>
                    <a:pt x="81" y="44"/>
                    <a:pt x="80" y="46"/>
                    <a:pt x="82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Freeform 216"/>
            <p:cNvSpPr>
              <a:spLocks noChangeArrowheads="1"/>
            </p:cNvSpPr>
            <p:nvPr/>
          </p:nvSpPr>
          <p:spPr bwMode="auto">
            <a:xfrm>
              <a:off x="66675" y="374651"/>
              <a:ext cx="217488" cy="187325"/>
            </a:xfrm>
            <a:custGeom>
              <a:avLst/>
              <a:gdLst>
                <a:gd name="T0" fmla="*/ 217488 w 78"/>
                <a:gd name="T1" fmla="*/ 167754 h 67"/>
                <a:gd name="T2" fmla="*/ 41825 w 78"/>
                <a:gd name="T3" fmla="*/ 0 h 67"/>
                <a:gd name="T4" fmla="*/ 0 w 78"/>
                <a:gd name="T5" fmla="*/ 53122 h 67"/>
                <a:gd name="T6" fmla="*/ 200758 w 78"/>
                <a:gd name="T7" fmla="*/ 187325 h 67"/>
                <a:gd name="T8" fmla="*/ 217488 w 78"/>
                <a:gd name="T9" fmla="*/ 167754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8"/>
                <a:gd name="T16" fmla="*/ 0 h 67"/>
                <a:gd name="T17" fmla="*/ 78 w 78"/>
                <a:gd name="T18" fmla="*/ 67 h 6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8" h="67">
                  <a:moveTo>
                    <a:pt x="78" y="6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9"/>
                    <a:pt x="7" y="9"/>
                    <a:pt x="0" y="19"/>
                  </a:cubicBezTo>
                  <a:cubicBezTo>
                    <a:pt x="72" y="67"/>
                    <a:pt x="72" y="67"/>
                    <a:pt x="72" y="67"/>
                  </a:cubicBezTo>
                  <a:cubicBezTo>
                    <a:pt x="77" y="62"/>
                    <a:pt x="73" y="66"/>
                    <a:pt x="78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Freeform 217"/>
            <p:cNvSpPr>
              <a:spLocks noChangeArrowheads="1"/>
            </p:cNvSpPr>
            <p:nvPr/>
          </p:nvSpPr>
          <p:spPr bwMode="auto">
            <a:xfrm>
              <a:off x="125413" y="304801"/>
              <a:ext cx="195263" cy="220663"/>
            </a:xfrm>
            <a:custGeom>
              <a:avLst/>
              <a:gdLst>
                <a:gd name="T0" fmla="*/ 195263 w 70"/>
                <a:gd name="T1" fmla="*/ 195524 h 79"/>
                <a:gd name="T2" fmla="*/ 50210 w 70"/>
                <a:gd name="T3" fmla="*/ 0 h 79"/>
                <a:gd name="T4" fmla="*/ 0 w 70"/>
                <a:gd name="T5" fmla="*/ 50278 h 79"/>
                <a:gd name="T6" fmla="*/ 172947 w 70"/>
                <a:gd name="T7" fmla="*/ 220663 h 79"/>
                <a:gd name="T8" fmla="*/ 195263 w 70"/>
                <a:gd name="T9" fmla="*/ 195524 h 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0"/>
                <a:gd name="T16" fmla="*/ 0 h 79"/>
                <a:gd name="T17" fmla="*/ 70 w 70"/>
                <a:gd name="T18" fmla="*/ 79 h 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0" h="79">
                  <a:moveTo>
                    <a:pt x="70" y="7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1" y="6"/>
                    <a:pt x="6" y="10"/>
                    <a:pt x="0" y="18"/>
                  </a:cubicBezTo>
                  <a:cubicBezTo>
                    <a:pt x="62" y="79"/>
                    <a:pt x="62" y="79"/>
                    <a:pt x="62" y="79"/>
                  </a:cubicBezTo>
                  <a:cubicBezTo>
                    <a:pt x="66" y="74"/>
                    <a:pt x="66" y="74"/>
                    <a:pt x="70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Freeform 218"/>
            <p:cNvSpPr>
              <a:spLocks noChangeArrowheads="1"/>
            </p:cNvSpPr>
            <p:nvPr/>
          </p:nvSpPr>
          <p:spPr bwMode="auto">
            <a:xfrm>
              <a:off x="188913" y="234951"/>
              <a:ext cx="168275" cy="249238"/>
            </a:xfrm>
            <a:custGeom>
              <a:avLst/>
              <a:gdLst>
                <a:gd name="T0" fmla="*/ 168275 w 60"/>
                <a:gd name="T1" fmla="*/ 229635 h 89"/>
                <a:gd name="T2" fmla="*/ 70115 w 60"/>
                <a:gd name="T3" fmla="*/ 0 h 89"/>
                <a:gd name="T4" fmla="*/ 0 w 60"/>
                <a:gd name="T5" fmla="*/ 53208 h 89"/>
                <a:gd name="T6" fmla="*/ 145838 w 60"/>
                <a:gd name="T7" fmla="*/ 249238 h 89"/>
                <a:gd name="T8" fmla="*/ 168275 w 60"/>
                <a:gd name="T9" fmla="*/ 229635 h 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89"/>
                <a:gd name="T17" fmla="*/ 60 w 60"/>
                <a:gd name="T18" fmla="*/ 89 h 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89">
                  <a:moveTo>
                    <a:pt x="60" y="82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3" y="8"/>
                    <a:pt x="10" y="10"/>
                    <a:pt x="0" y="19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8" y="84"/>
                    <a:pt x="55" y="87"/>
                    <a:pt x="60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Freeform 219"/>
            <p:cNvSpPr>
              <a:spLocks noChangeArrowheads="1"/>
            </p:cNvSpPr>
            <p:nvPr/>
          </p:nvSpPr>
          <p:spPr bwMode="auto">
            <a:xfrm>
              <a:off x="320675" y="1373188"/>
              <a:ext cx="147638" cy="230188"/>
            </a:xfrm>
            <a:custGeom>
              <a:avLst/>
              <a:gdLst>
                <a:gd name="T0" fmla="*/ 130924 w 53"/>
                <a:gd name="T1" fmla="*/ 0 h 82"/>
                <a:gd name="T2" fmla="*/ 0 w 53"/>
                <a:gd name="T3" fmla="*/ 207731 h 82"/>
                <a:gd name="T4" fmla="*/ 38999 w 53"/>
                <a:gd name="T5" fmla="*/ 230188 h 82"/>
                <a:gd name="T6" fmla="*/ 147638 w 53"/>
                <a:gd name="T7" fmla="*/ 11229 h 82"/>
                <a:gd name="T8" fmla="*/ 130924 w 53"/>
                <a:gd name="T9" fmla="*/ 0 h 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82"/>
                <a:gd name="T17" fmla="*/ 53 w 53"/>
                <a:gd name="T18" fmla="*/ 82 h 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82">
                  <a:moveTo>
                    <a:pt x="47" y="0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7" y="78"/>
                    <a:pt x="8" y="79"/>
                    <a:pt x="14" y="82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49" y="2"/>
                    <a:pt x="50" y="3"/>
                    <a:pt x="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Freeform 220"/>
            <p:cNvSpPr>
              <a:spLocks noChangeArrowheads="1"/>
            </p:cNvSpPr>
            <p:nvPr/>
          </p:nvSpPr>
          <p:spPr bwMode="auto">
            <a:xfrm>
              <a:off x="273050" y="1357313"/>
              <a:ext cx="157163" cy="214313"/>
            </a:xfrm>
            <a:custGeom>
              <a:avLst/>
              <a:gdLst>
                <a:gd name="T0" fmla="*/ 143131 w 56"/>
                <a:gd name="T1" fmla="*/ 0 h 77"/>
                <a:gd name="T2" fmla="*/ 0 w 56"/>
                <a:gd name="T3" fmla="*/ 194830 h 77"/>
                <a:gd name="T4" fmla="*/ 30871 w 56"/>
                <a:gd name="T5" fmla="*/ 214313 h 77"/>
                <a:gd name="T6" fmla="*/ 157163 w 56"/>
                <a:gd name="T7" fmla="*/ 8350 h 77"/>
                <a:gd name="T8" fmla="*/ 143131 w 56"/>
                <a:gd name="T9" fmla="*/ 0 h 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"/>
                <a:gd name="T16" fmla="*/ 0 h 77"/>
                <a:gd name="T17" fmla="*/ 56 w 56"/>
                <a:gd name="T18" fmla="*/ 77 h 7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" h="77">
                  <a:moveTo>
                    <a:pt x="51" y="0"/>
                  </a:moveTo>
                  <a:cubicBezTo>
                    <a:pt x="0" y="70"/>
                    <a:pt x="0" y="70"/>
                    <a:pt x="0" y="70"/>
                  </a:cubicBezTo>
                  <a:cubicBezTo>
                    <a:pt x="6" y="74"/>
                    <a:pt x="6" y="74"/>
                    <a:pt x="11" y="77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3" y="0"/>
                    <a:pt x="54" y="2"/>
                    <a:pt x="5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Freeform 221"/>
            <p:cNvSpPr>
              <a:spLocks noChangeArrowheads="1"/>
            </p:cNvSpPr>
            <p:nvPr/>
          </p:nvSpPr>
          <p:spPr bwMode="auto">
            <a:xfrm>
              <a:off x="387350" y="1395413"/>
              <a:ext cx="131763" cy="246063"/>
            </a:xfrm>
            <a:custGeom>
              <a:avLst/>
              <a:gdLst>
                <a:gd name="T0" fmla="*/ 106532 w 47"/>
                <a:gd name="T1" fmla="*/ 0 h 88"/>
                <a:gd name="T2" fmla="*/ 0 w 47"/>
                <a:gd name="T3" fmla="*/ 220897 h 88"/>
                <a:gd name="T4" fmla="*/ 64480 w 47"/>
                <a:gd name="T5" fmla="*/ 246063 h 88"/>
                <a:gd name="T6" fmla="*/ 131763 w 47"/>
                <a:gd name="T7" fmla="*/ 11185 h 88"/>
                <a:gd name="T8" fmla="*/ 106532 w 47"/>
                <a:gd name="T9" fmla="*/ 0 h 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88"/>
                <a:gd name="T17" fmla="*/ 47 w 47"/>
                <a:gd name="T18" fmla="*/ 88 h 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88">
                  <a:moveTo>
                    <a:pt x="38" y="0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12" y="84"/>
                    <a:pt x="11" y="84"/>
                    <a:pt x="23" y="88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0" y="2"/>
                    <a:pt x="45" y="3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Freeform 222"/>
            <p:cNvSpPr>
              <a:spLocks noChangeArrowheads="1"/>
            </p:cNvSpPr>
            <p:nvPr/>
          </p:nvSpPr>
          <p:spPr bwMode="auto">
            <a:xfrm>
              <a:off x="474663" y="1416051"/>
              <a:ext cx="96838" cy="254000"/>
            </a:xfrm>
            <a:custGeom>
              <a:avLst/>
              <a:gdLst>
                <a:gd name="T0" fmla="*/ 66403 w 35"/>
                <a:gd name="T1" fmla="*/ 0 h 91"/>
                <a:gd name="T2" fmla="*/ 0 w 35"/>
                <a:gd name="T3" fmla="*/ 237253 h 91"/>
                <a:gd name="T4" fmla="*/ 69170 w 35"/>
                <a:gd name="T5" fmla="*/ 254000 h 91"/>
                <a:gd name="T6" fmla="*/ 96838 w 35"/>
                <a:gd name="T7" fmla="*/ 11165 h 91"/>
                <a:gd name="T8" fmla="*/ 66403 w 35"/>
                <a:gd name="T9" fmla="*/ 0 h 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91"/>
                <a:gd name="T17" fmla="*/ 35 w 35"/>
                <a:gd name="T18" fmla="*/ 91 h 9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91">
                  <a:moveTo>
                    <a:pt x="24" y="0"/>
                  </a:moveTo>
                  <a:cubicBezTo>
                    <a:pt x="0" y="85"/>
                    <a:pt x="0" y="85"/>
                    <a:pt x="0" y="85"/>
                  </a:cubicBezTo>
                  <a:cubicBezTo>
                    <a:pt x="10" y="87"/>
                    <a:pt x="15" y="89"/>
                    <a:pt x="25" y="91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29" y="3"/>
                    <a:pt x="29" y="2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Freeform 223"/>
            <p:cNvSpPr>
              <a:spLocks noChangeArrowheads="1"/>
            </p:cNvSpPr>
            <p:nvPr/>
          </p:nvSpPr>
          <p:spPr bwMode="auto">
            <a:xfrm>
              <a:off x="566738" y="1431926"/>
              <a:ext cx="85725" cy="254000"/>
            </a:xfrm>
            <a:custGeom>
              <a:avLst/>
              <a:gdLst>
                <a:gd name="T0" fmla="*/ 27653 w 31"/>
                <a:gd name="T1" fmla="*/ 0 h 91"/>
                <a:gd name="T2" fmla="*/ 0 w 31"/>
                <a:gd name="T3" fmla="*/ 242835 h 91"/>
                <a:gd name="T4" fmla="*/ 85725 w 31"/>
                <a:gd name="T5" fmla="*/ 254000 h 91"/>
                <a:gd name="T6" fmla="*/ 55306 w 31"/>
                <a:gd name="T7" fmla="*/ 5582 h 91"/>
                <a:gd name="T8" fmla="*/ 27653 w 31"/>
                <a:gd name="T9" fmla="*/ 0 h 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91"/>
                <a:gd name="T17" fmla="*/ 31 w 31"/>
                <a:gd name="T18" fmla="*/ 91 h 9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91">
                  <a:moveTo>
                    <a:pt x="10" y="0"/>
                  </a:moveTo>
                  <a:cubicBezTo>
                    <a:pt x="0" y="87"/>
                    <a:pt x="0" y="87"/>
                    <a:pt x="0" y="87"/>
                  </a:cubicBezTo>
                  <a:cubicBezTo>
                    <a:pt x="13" y="90"/>
                    <a:pt x="17" y="90"/>
                    <a:pt x="31" y="91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3" y="1"/>
                    <a:pt x="16" y="2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Freeform 224"/>
            <p:cNvSpPr>
              <a:spLocks noChangeArrowheads="1"/>
            </p:cNvSpPr>
            <p:nvPr/>
          </p:nvSpPr>
          <p:spPr bwMode="auto">
            <a:xfrm>
              <a:off x="276225" y="0"/>
              <a:ext cx="1333500" cy="1692275"/>
            </a:xfrm>
            <a:custGeom>
              <a:avLst/>
              <a:gdLst>
                <a:gd name="T0" fmla="*/ 1219120 w 478"/>
                <a:gd name="T1" fmla="*/ 678586 h 606"/>
                <a:gd name="T2" fmla="*/ 1219120 w 478"/>
                <a:gd name="T3" fmla="*/ 678586 h 606"/>
                <a:gd name="T4" fmla="*/ 1219120 w 478"/>
                <a:gd name="T5" fmla="*/ 678586 h 606"/>
                <a:gd name="T6" fmla="*/ 1219120 w 478"/>
                <a:gd name="T7" fmla="*/ 678586 h 606"/>
                <a:gd name="T8" fmla="*/ 1219120 w 478"/>
                <a:gd name="T9" fmla="*/ 678586 h 606"/>
                <a:gd name="T10" fmla="*/ 237129 w 478"/>
                <a:gd name="T11" fmla="*/ 114494 h 606"/>
                <a:gd name="T12" fmla="*/ 0 w 478"/>
                <a:gd name="T13" fmla="*/ 223403 h 606"/>
                <a:gd name="T14" fmla="*/ 97641 w 478"/>
                <a:gd name="T15" fmla="*/ 452390 h 606"/>
                <a:gd name="T16" fmla="*/ 301293 w 478"/>
                <a:gd name="T17" fmla="*/ 349067 h 606"/>
                <a:gd name="T18" fmla="*/ 981992 w 478"/>
                <a:gd name="T19" fmla="*/ 742814 h 606"/>
                <a:gd name="T20" fmla="*/ 588637 w 478"/>
                <a:gd name="T21" fmla="*/ 1426984 h 606"/>
                <a:gd name="T22" fmla="*/ 365457 w 478"/>
                <a:gd name="T23" fmla="*/ 1440947 h 606"/>
                <a:gd name="T24" fmla="*/ 396144 w 478"/>
                <a:gd name="T25" fmla="*/ 1686690 h 606"/>
                <a:gd name="T26" fmla="*/ 652801 w 478"/>
                <a:gd name="T27" fmla="*/ 1661557 h 606"/>
                <a:gd name="T28" fmla="*/ 1219120 w 478"/>
                <a:gd name="T29" fmla="*/ 678586 h 60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78"/>
                <a:gd name="T46" fmla="*/ 0 h 606"/>
                <a:gd name="T47" fmla="*/ 478 w 478"/>
                <a:gd name="T48" fmla="*/ 606 h 60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78" h="606">
                  <a:moveTo>
                    <a:pt x="437" y="243"/>
                  </a:moveTo>
                  <a:cubicBezTo>
                    <a:pt x="437" y="243"/>
                    <a:pt x="437" y="243"/>
                    <a:pt x="437" y="243"/>
                  </a:cubicBezTo>
                  <a:cubicBezTo>
                    <a:pt x="437" y="243"/>
                    <a:pt x="437" y="243"/>
                    <a:pt x="437" y="243"/>
                  </a:cubicBezTo>
                  <a:cubicBezTo>
                    <a:pt x="437" y="243"/>
                    <a:pt x="437" y="243"/>
                    <a:pt x="437" y="243"/>
                  </a:cubicBezTo>
                  <a:cubicBezTo>
                    <a:pt x="437" y="243"/>
                    <a:pt x="437" y="243"/>
                    <a:pt x="437" y="243"/>
                  </a:cubicBezTo>
                  <a:cubicBezTo>
                    <a:pt x="395" y="91"/>
                    <a:pt x="237" y="0"/>
                    <a:pt x="85" y="41"/>
                  </a:cubicBezTo>
                  <a:cubicBezTo>
                    <a:pt x="53" y="49"/>
                    <a:pt x="25" y="63"/>
                    <a:pt x="0" y="80"/>
                  </a:cubicBezTo>
                  <a:cubicBezTo>
                    <a:pt x="35" y="162"/>
                    <a:pt x="35" y="162"/>
                    <a:pt x="35" y="162"/>
                  </a:cubicBezTo>
                  <a:cubicBezTo>
                    <a:pt x="56" y="145"/>
                    <a:pt x="80" y="132"/>
                    <a:pt x="108" y="125"/>
                  </a:cubicBezTo>
                  <a:cubicBezTo>
                    <a:pt x="213" y="96"/>
                    <a:pt x="324" y="160"/>
                    <a:pt x="352" y="266"/>
                  </a:cubicBezTo>
                  <a:cubicBezTo>
                    <a:pt x="381" y="372"/>
                    <a:pt x="318" y="482"/>
                    <a:pt x="211" y="511"/>
                  </a:cubicBezTo>
                  <a:cubicBezTo>
                    <a:pt x="185" y="518"/>
                    <a:pt x="157" y="520"/>
                    <a:pt x="131" y="516"/>
                  </a:cubicBezTo>
                  <a:cubicBezTo>
                    <a:pt x="142" y="604"/>
                    <a:pt x="142" y="604"/>
                    <a:pt x="142" y="604"/>
                  </a:cubicBezTo>
                  <a:cubicBezTo>
                    <a:pt x="172" y="606"/>
                    <a:pt x="203" y="603"/>
                    <a:pt x="234" y="595"/>
                  </a:cubicBezTo>
                  <a:cubicBezTo>
                    <a:pt x="387" y="553"/>
                    <a:pt x="478" y="396"/>
                    <a:pt x="437" y="2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14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7"/>
          <p:cNvGrpSpPr/>
          <p:nvPr/>
        </p:nvGrpSpPr>
        <p:grpSpPr bwMode="auto">
          <a:xfrm>
            <a:off x="5945299" y="1466201"/>
            <a:ext cx="2164950" cy="1932965"/>
            <a:chOff x="0" y="0"/>
            <a:chExt cx="1624013" cy="1449388"/>
          </a:xfrm>
          <a:solidFill>
            <a:schemeClr val="accent3"/>
          </a:solidFill>
        </p:grpSpPr>
        <p:sp>
          <p:nvSpPr>
            <p:cNvPr id="29" name="Freeform 228"/>
            <p:cNvSpPr>
              <a:spLocks noChangeArrowheads="1"/>
            </p:cNvSpPr>
            <p:nvPr/>
          </p:nvSpPr>
          <p:spPr bwMode="auto">
            <a:xfrm>
              <a:off x="1236663" y="84138"/>
              <a:ext cx="200025" cy="190500"/>
            </a:xfrm>
            <a:custGeom>
              <a:avLst/>
              <a:gdLst>
                <a:gd name="T0" fmla="*/ 13891 w 72"/>
                <a:gd name="T1" fmla="*/ 190500 h 68"/>
                <a:gd name="T2" fmla="*/ 200025 w 72"/>
                <a:gd name="T3" fmla="*/ 36419 h 68"/>
                <a:gd name="T4" fmla="*/ 172244 w 72"/>
                <a:gd name="T5" fmla="*/ 0 h 68"/>
                <a:gd name="T6" fmla="*/ 0 w 72"/>
                <a:gd name="T7" fmla="*/ 173691 h 68"/>
                <a:gd name="T8" fmla="*/ 13891 w 72"/>
                <a:gd name="T9" fmla="*/ 190500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68"/>
                <a:gd name="T17" fmla="*/ 72 w 72"/>
                <a:gd name="T18" fmla="*/ 68 h 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68">
                  <a:moveTo>
                    <a:pt x="5" y="68"/>
                  </a:moveTo>
                  <a:cubicBezTo>
                    <a:pt x="72" y="13"/>
                    <a:pt x="72" y="13"/>
                    <a:pt x="72" y="13"/>
                  </a:cubicBezTo>
                  <a:cubicBezTo>
                    <a:pt x="68" y="7"/>
                    <a:pt x="67" y="7"/>
                    <a:pt x="62" y="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3" y="66"/>
                    <a:pt x="2" y="65"/>
                    <a:pt x="5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Freeform 229"/>
            <p:cNvSpPr>
              <a:spLocks noChangeArrowheads="1"/>
            </p:cNvSpPr>
            <p:nvPr/>
          </p:nvSpPr>
          <p:spPr bwMode="auto">
            <a:xfrm>
              <a:off x="1208088" y="47625"/>
              <a:ext cx="187325" cy="193675"/>
            </a:xfrm>
            <a:custGeom>
              <a:avLst/>
              <a:gdLst>
                <a:gd name="T0" fmla="*/ 11184 w 67"/>
                <a:gd name="T1" fmla="*/ 193675 h 69"/>
                <a:gd name="T2" fmla="*/ 187325 w 67"/>
                <a:gd name="T3" fmla="*/ 25262 h 69"/>
                <a:gd name="T4" fmla="*/ 159366 w 67"/>
                <a:gd name="T5" fmla="*/ 0 h 69"/>
                <a:gd name="T6" fmla="*/ 0 w 67"/>
                <a:gd name="T7" fmla="*/ 182447 h 69"/>
                <a:gd name="T8" fmla="*/ 11184 w 67"/>
                <a:gd name="T9" fmla="*/ 193675 h 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"/>
                <a:gd name="T16" fmla="*/ 0 h 69"/>
                <a:gd name="T17" fmla="*/ 67 w 67"/>
                <a:gd name="T18" fmla="*/ 69 h 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" h="69">
                  <a:moveTo>
                    <a:pt x="4" y="69"/>
                  </a:moveTo>
                  <a:cubicBezTo>
                    <a:pt x="67" y="9"/>
                    <a:pt x="67" y="9"/>
                    <a:pt x="67" y="9"/>
                  </a:cubicBezTo>
                  <a:cubicBezTo>
                    <a:pt x="62" y="5"/>
                    <a:pt x="62" y="4"/>
                    <a:pt x="57" y="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3" y="67"/>
                    <a:pt x="1" y="66"/>
                    <a:pt x="4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Freeform 230"/>
            <p:cNvSpPr>
              <a:spLocks noChangeArrowheads="1"/>
            </p:cNvSpPr>
            <p:nvPr/>
          </p:nvSpPr>
          <p:spPr bwMode="auto">
            <a:xfrm>
              <a:off x="1266825" y="146050"/>
              <a:ext cx="228600" cy="173038"/>
            </a:xfrm>
            <a:custGeom>
              <a:avLst/>
              <a:gdLst>
                <a:gd name="T0" fmla="*/ 16727 w 82"/>
                <a:gd name="T1" fmla="*/ 173038 h 62"/>
                <a:gd name="T2" fmla="*/ 228600 w 82"/>
                <a:gd name="T3" fmla="*/ 53028 h 62"/>
                <a:gd name="T4" fmla="*/ 189571 w 82"/>
                <a:gd name="T5" fmla="*/ 0 h 62"/>
                <a:gd name="T6" fmla="*/ 0 w 82"/>
                <a:gd name="T7" fmla="*/ 150711 h 62"/>
                <a:gd name="T8" fmla="*/ 16727 w 82"/>
                <a:gd name="T9" fmla="*/ 173038 h 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2"/>
                <a:gd name="T16" fmla="*/ 0 h 62"/>
                <a:gd name="T17" fmla="*/ 82 w 82"/>
                <a:gd name="T18" fmla="*/ 62 h 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2" h="62">
                  <a:moveTo>
                    <a:pt x="6" y="62"/>
                  </a:moveTo>
                  <a:cubicBezTo>
                    <a:pt x="82" y="19"/>
                    <a:pt x="82" y="19"/>
                    <a:pt x="82" y="19"/>
                  </a:cubicBezTo>
                  <a:cubicBezTo>
                    <a:pt x="75" y="9"/>
                    <a:pt x="75" y="9"/>
                    <a:pt x="68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4" y="59"/>
                    <a:pt x="2" y="56"/>
                    <a:pt x="6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Freeform 231"/>
            <p:cNvSpPr>
              <a:spLocks noChangeArrowheads="1"/>
            </p:cNvSpPr>
            <p:nvPr/>
          </p:nvSpPr>
          <p:spPr bwMode="auto">
            <a:xfrm>
              <a:off x="1295400" y="220663"/>
              <a:ext cx="247650" cy="146050"/>
            </a:xfrm>
            <a:custGeom>
              <a:avLst/>
              <a:gdLst>
                <a:gd name="T0" fmla="*/ 16696 w 89"/>
                <a:gd name="T1" fmla="*/ 146050 h 52"/>
                <a:gd name="T2" fmla="*/ 247650 w 89"/>
                <a:gd name="T3" fmla="*/ 67408 h 52"/>
                <a:gd name="T4" fmla="*/ 214259 w 89"/>
                <a:gd name="T5" fmla="*/ 0 h 52"/>
                <a:gd name="T6" fmla="*/ 0 w 89"/>
                <a:gd name="T7" fmla="*/ 115155 h 52"/>
                <a:gd name="T8" fmla="*/ 16696 w 89"/>
                <a:gd name="T9" fmla="*/ 146050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9"/>
                <a:gd name="T16" fmla="*/ 0 h 52"/>
                <a:gd name="T17" fmla="*/ 89 w 89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9" h="52">
                  <a:moveTo>
                    <a:pt x="6" y="52"/>
                  </a:moveTo>
                  <a:cubicBezTo>
                    <a:pt x="89" y="24"/>
                    <a:pt x="89" y="24"/>
                    <a:pt x="89" y="24"/>
                  </a:cubicBezTo>
                  <a:cubicBezTo>
                    <a:pt x="85" y="14"/>
                    <a:pt x="82" y="9"/>
                    <a:pt x="77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3" y="46"/>
                    <a:pt x="3" y="46"/>
                    <a:pt x="6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Freeform 232"/>
            <p:cNvSpPr>
              <a:spLocks noChangeArrowheads="1"/>
            </p:cNvSpPr>
            <p:nvPr/>
          </p:nvSpPr>
          <p:spPr bwMode="auto">
            <a:xfrm>
              <a:off x="1322388" y="304800"/>
              <a:ext cx="260350" cy="106363"/>
            </a:xfrm>
            <a:custGeom>
              <a:avLst/>
              <a:gdLst>
                <a:gd name="T0" fmla="*/ 11198 w 93"/>
                <a:gd name="T1" fmla="*/ 106363 h 38"/>
                <a:gd name="T2" fmla="*/ 260350 w 93"/>
                <a:gd name="T3" fmla="*/ 81172 h 38"/>
                <a:gd name="T4" fmla="*/ 229556 w 93"/>
                <a:gd name="T5" fmla="*/ 0 h 38"/>
                <a:gd name="T6" fmla="*/ 0 w 93"/>
                <a:gd name="T7" fmla="*/ 81172 h 38"/>
                <a:gd name="T8" fmla="*/ 11198 w 93"/>
                <a:gd name="T9" fmla="*/ 106363 h 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3"/>
                <a:gd name="T16" fmla="*/ 0 h 38"/>
                <a:gd name="T17" fmla="*/ 93 w 93"/>
                <a:gd name="T18" fmla="*/ 38 h 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3" h="38">
                  <a:moveTo>
                    <a:pt x="4" y="38"/>
                  </a:moveTo>
                  <a:cubicBezTo>
                    <a:pt x="93" y="29"/>
                    <a:pt x="93" y="29"/>
                    <a:pt x="93" y="29"/>
                  </a:cubicBezTo>
                  <a:cubicBezTo>
                    <a:pt x="89" y="16"/>
                    <a:pt x="88" y="13"/>
                    <a:pt x="82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3" y="35"/>
                    <a:pt x="2" y="32"/>
                    <a:pt x="4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Freeform 233"/>
            <p:cNvSpPr>
              <a:spLocks noChangeArrowheads="1"/>
            </p:cNvSpPr>
            <p:nvPr/>
          </p:nvSpPr>
          <p:spPr bwMode="auto">
            <a:xfrm>
              <a:off x="247650" y="39688"/>
              <a:ext cx="190500" cy="198438"/>
            </a:xfrm>
            <a:custGeom>
              <a:avLst/>
              <a:gdLst>
                <a:gd name="T0" fmla="*/ 190500 w 68"/>
                <a:gd name="T1" fmla="*/ 184463 h 71"/>
                <a:gd name="T2" fmla="*/ 30816 w 68"/>
                <a:gd name="T3" fmla="*/ 0 h 71"/>
                <a:gd name="T4" fmla="*/ 0 w 68"/>
                <a:gd name="T5" fmla="*/ 30744 h 71"/>
                <a:gd name="T6" fmla="*/ 176493 w 68"/>
                <a:gd name="T7" fmla="*/ 198438 h 71"/>
                <a:gd name="T8" fmla="*/ 190500 w 68"/>
                <a:gd name="T9" fmla="*/ 184463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"/>
                <a:gd name="T16" fmla="*/ 0 h 71"/>
                <a:gd name="T17" fmla="*/ 68 w 68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" h="71">
                  <a:moveTo>
                    <a:pt x="68" y="66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6" y="4"/>
                    <a:pt x="5" y="5"/>
                    <a:pt x="0" y="11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6" y="68"/>
                    <a:pt x="64" y="69"/>
                    <a:pt x="68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Freeform 234"/>
            <p:cNvSpPr>
              <a:spLocks noChangeArrowheads="1"/>
            </p:cNvSpPr>
            <p:nvPr/>
          </p:nvSpPr>
          <p:spPr bwMode="auto">
            <a:xfrm>
              <a:off x="293688" y="0"/>
              <a:ext cx="171450" cy="204788"/>
            </a:xfrm>
            <a:custGeom>
              <a:avLst/>
              <a:gdLst>
                <a:gd name="T0" fmla="*/ 171450 w 62"/>
                <a:gd name="T1" fmla="*/ 196372 h 73"/>
                <a:gd name="T2" fmla="*/ 27653 w 62"/>
                <a:gd name="T3" fmla="*/ 0 h 73"/>
                <a:gd name="T4" fmla="*/ 0 w 62"/>
                <a:gd name="T5" fmla="*/ 25248 h 73"/>
                <a:gd name="T6" fmla="*/ 160389 w 62"/>
                <a:gd name="T7" fmla="*/ 204788 h 73"/>
                <a:gd name="T8" fmla="*/ 171450 w 62"/>
                <a:gd name="T9" fmla="*/ 196372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"/>
                <a:gd name="T16" fmla="*/ 0 h 73"/>
                <a:gd name="T17" fmla="*/ 62 w 62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" h="73">
                  <a:moveTo>
                    <a:pt x="62" y="7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4"/>
                    <a:pt x="5" y="5"/>
                    <a:pt x="0" y="9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61" y="71"/>
                    <a:pt x="60" y="72"/>
                    <a:pt x="62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Freeform 235"/>
            <p:cNvSpPr>
              <a:spLocks noChangeArrowheads="1"/>
            </p:cNvSpPr>
            <p:nvPr/>
          </p:nvSpPr>
          <p:spPr bwMode="auto">
            <a:xfrm>
              <a:off x="184150" y="90488"/>
              <a:ext cx="217488" cy="188913"/>
            </a:xfrm>
            <a:custGeom>
              <a:avLst/>
              <a:gdLst>
                <a:gd name="T0" fmla="*/ 217488 w 78"/>
                <a:gd name="T1" fmla="*/ 166688 h 68"/>
                <a:gd name="T2" fmla="*/ 41825 w 78"/>
                <a:gd name="T3" fmla="*/ 0 h 68"/>
                <a:gd name="T4" fmla="*/ 0 w 78"/>
                <a:gd name="T5" fmla="*/ 52785 h 68"/>
                <a:gd name="T6" fmla="*/ 203546 w 78"/>
                <a:gd name="T7" fmla="*/ 188913 h 68"/>
                <a:gd name="T8" fmla="*/ 217488 w 78"/>
                <a:gd name="T9" fmla="*/ 166688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8"/>
                <a:gd name="T16" fmla="*/ 0 h 68"/>
                <a:gd name="T17" fmla="*/ 78 w 78"/>
                <a:gd name="T18" fmla="*/ 68 h 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8" h="68">
                  <a:moveTo>
                    <a:pt x="78" y="6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10"/>
                    <a:pt x="7" y="9"/>
                    <a:pt x="0" y="19"/>
                  </a:cubicBezTo>
                  <a:cubicBezTo>
                    <a:pt x="73" y="68"/>
                    <a:pt x="73" y="68"/>
                    <a:pt x="73" y="68"/>
                  </a:cubicBezTo>
                  <a:cubicBezTo>
                    <a:pt x="77" y="62"/>
                    <a:pt x="74" y="66"/>
                    <a:pt x="78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Freeform 236"/>
            <p:cNvSpPr>
              <a:spLocks noChangeArrowheads="1"/>
            </p:cNvSpPr>
            <p:nvPr/>
          </p:nvSpPr>
          <p:spPr bwMode="auto">
            <a:xfrm>
              <a:off x="128588" y="161925"/>
              <a:ext cx="242888" cy="161925"/>
            </a:xfrm>
            <a:custGeom>
              <a:avLst/>
              <a:gdLst>
                <a:gd name="T0" fmla="*/ 242888 w 87"/>
                <a:gd name="T1" fmla="*/ 134007 h 58"/>
                <a:gd name="T2" fmla="*/ 36294 w 87"/>
                <a:gd name="T3" fmla="*/ 0 h 58"/>
                <a:gd name="T4" fmla="*/ 0 w 87"/>
                <a:gd name="T5" fmla="*/ 61420 h 58"/>
                <a:gd name="T6" fmla="*/ 223345 w 87"/>
                <a:gd name="T7" fmla="*/ 161925 h 58"/>
                <a:gd name="T8" fmla="*/ 242888 w 87"/>
                <a:gd name="T9" fmla="*/ 134007 h 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7"/>
                <a:gd name="T16" fmla="*/ 0 h 58"/>
                <a:gd name="T17" fmla="*/ 87 w 87"/>
                <a:gd name="T18" fmla="*/ 58 h 5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7" h="58">
                  <a:moveTo>
                    <a:pt x="87" y="48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8" y="8"/>
                    <a:pt x="5" y="13"/>
                    <a:pt x="0" y="22"/>
                  </a:cubicBezTo>
                  <a:cubicBezTo>
                    <a:pt x="80" y="58"/>
                    <a:pt x="80" y="58"/>
                    <a:pt x="80" y="58"/>
                  </a:cubicBezTo>
                  <a:cubicBezTo>
                    <a:pt x="83" y="53"/>
                    <a:pt x="84" y="53"/>
                    <a:pt x="87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Freeform 237"/>
            <p:cNvSpPr>
              <a:spLocks noChangeArrowheads="1"/>
            </p:cNvSpPr>
            <p:nvPr/>
          </p:nvSpPr>
          <p:spPr bwMode="auto">
            <a:xfrm>
              <a:off x="77788" y="242888"/>
              <a:ext cx="261938" cy="123825"/>
            </a:xfrm>
            <a:custGeom>
              <a:avLst/>
              <a:gdLst>
                <a:gd name="T0" fmla="*/ 261938 w 94"/>
                <a:gd name="T1" fmla="*/ 98497 h 44"/>
                <a:gd name="T2" fmla="*/ 39012 w 94"/>
                <a:gd name="T3" fmla="*/ 0 h 44"/>
                <a:gd name="T4" fmla="*/ 0 w 94"/>
                <a:gd name="T5" fmla="*/ 78798 h 44"/>
                <a:gd name="T6" fmla="*/ 248005 w 94"/>
                <a:gd name="T7" fmla="*/ 123825 h 44"/>
                <a:gd name="T8" fmla="*/ 261938 w 94"/>
                <a:gd name="T9" fmla="*/ 9849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4"/>
                <a:gd name="T16" fmla="*/ 0 h 44"/>
                <a:gd name="T17" fmla="*/ 94 w 94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4" h="44">
                  <a:moveTo>
                    <a:pt x="94" y="35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7" y="11"/>
                    <a:pt x="5" y="16"/>
                    <a:pt x="0" y="28"/>
                  </a:cubicBezTo>
                  <a:cubicBezTo>
                    <a:pt x="89" y="44"/>
                    <a:pt x="89" y="44"/>
                    <a:pt x="89" y="44"/>
                  </a:cubicBezTo>
                  <a:cubicBezTo>
                    <a:pt x="92" y="38"/>
                    <a:pt x="90" y="42"/>
                    <a:pt x="94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Freeform 238"/>
            <p:cNvSpPr>
              <a:spLocks noChangeArrowheads="1"/>
            </p:cNvSpPr>
            <p:nvPr/>
          </p:nvSpPr>
          <p:spPr bwMode="auto">
            <a:xfrm>
              <a:off x="0" y="341313"/>
              <a:ext cx="1624013" cy="1108075"/>
            </a:xfrm>
            <a:custGeom>
              <a:avLst/>
              <a:gdLst>
                <a:gd name="T0" fmla="*/ 784102 w 582"/>
                <a:gd name="T1" fmla="*/ 1088537 h 397"/>
                <a:gd name="T2" fmla="*/ 784102 w 582"/>
                <a:gd name="T3" fmla="*/ 1088537 h 397"/>
                <a:gd name="T4" fmla="*/ 784102 w 582"/>
                <a:gd name="T5" fmla="*/ 1088537 h 397"/>
                <a:gd name="T6" fmla="*/ 784102 w 582"/>
                <a:gd name="T7" fmla="*/ 1088537 h 397"/>
                <a:gd name="T8" fmla="*/ 784102 w 582"/>
                <a:gd name="T9" fmla="*/ 1088537 h 397"/>
                <a:gd name="T10" fmla="*/ 1618432 w 582"/>
                <a:gd name="T11" fmla="*/ 323770 h 397"/>
                <a:gd name="T12" fmla="*/ 1587738 w 582"/>
                <a:gd name="T13" fmla="*/ 66987 h 397"/>
                <a:gd name="T14" fmla="*/ 1342183 w 582"/>
                <a:gd name="T15" fmla="*/ 89316 h 397"/>
                <a:gd name="T16" fmla="*/ 1378458 w 582"/>
                <a:gd name="T17" fmla="*/ 312606 h 397"/>
                <a:gd name="T18" fmla="*/ 795264 w 582"/>
                <a:gd name="T19" fmla="*/ 845710 h 397"/>
                <a:gd name="T20" fmla="*/ 262298 w 582"/>
                <a:gd name="T21" fmla="*/ 262365 h 397"/>
                <a:gd name="T22" fmla="*/ 318106 w 582"/>
                <a:gd name="T23" fmla="*/ 44658 h 397"/>
                <a:gd name="T24" fmla="*/ 72550 w 582"/>
                <a:gd name="T25" fmla="*/ 0 h 397"/>
                <a:gd name="T26" fmla="*/ 19533 w 582"/>
                <a:gd name="T27" fmla="*/ 253992 h 397"/>
                <a:gd name="T28" fmla="*/ 784102 w 582"/>
                <a:gd name="T29" fmla="*/ 1088537 h 39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82"/>
                <a:gd name="T46" fmla="*/ 0 h 397"/>
                <a:gd name="T47" fmla="*/ 582 w 582"/>
                <a:gd name="T48" fmla="*/ 397 h 39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82" h="397">
                  <a:moveTo>
                    <a:pt x="281" y="390"/>
                  </a:moveTo>
                  <a:cubicBezTo>
                    <a:pt x="281" y="390"/>
                    <a:pt x="281" y="390"/>
                    <a:pt x="281" y="390"/>
                  </a:cubicBezTo>
                  <a:cubicBezTo>
                    <a:pt x="281" y="390"/>
                    <a:pt x="281" y="390"/>
                    <a:pt x="281" y="390"/>
                  </a:cubicBezTo>
                  <a:cubicBezTo>
                    <a:pt x="281" y="390"/>
                    <a:pt x="281" y="390"/>
                    <a:pt x="281" y="390"/>
                  </a:cubicBezTo>
                  <a:cubicBezTo>
                    <a:pt x="281" y="390"/>
                    <a:pt x="281" y="390"/>
                    <a:pt x="281" y="390"/>
                  </a:cubicBezTo>
                  <a:cubicBezTo>
                    <a:pt x="439" y="397"/>
                    <a:pt x="573" y="274"/>
                    <a:pt x="580" y="116"/>
                  </a:cubicBezTo>
                  <a:cubicBezTo>
                    <a:pt x="582" y="84"/>
                    <a:pt x="578" y="53"/>
                    <a:pt x="569" y="24"/>
                  </a:cubicBezTo>
                  <a:cubicBezTo>
                    <a:pt x="481" y="32"/>
                    <a:pt x="481" y="32"/>
                    <a:pt x="481" y="32"/>
                  </a:cubicBezTo>
                  <a:cubicBezTo>
                    <a:pt x="490" y="57"/>
                    <a:pt x="495" y="84"/>
                    <a:pt x="494" y="112"/>
                  </a:cubicBezTo>
                  <a:cubicBezTo>
                    <a:pt x="489" y="222"/>
                    <a:pt x="395" y="308"/>
                    <a:pt x="285" y="303"/>
                  </a:cubicBezTo>
                  <a:cubicBezTo>
                    <a:pt x="175" y="298"/>
                    <a:pt x="89" y="205"/>
                    <a:pt x="94" y="94"/>
                  </a:cubicBezTo>
                  <a:cubicBezTo>
                    <a:pt x="95" y="66"/>
                    <a:pt x="102" y="40"/>
                    <a:pt x="114" y="16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5" y="28"/>
                    <a:pt x="8" y="58"/>
                    <a:pt x="7" y="91"/>
                  </a:cubicBezTo>
                  <a:cubicBezTo>
                    <a:pt x="0" y="249"/>
                    <a:pt x="123" y="382"/>
                    <a:pt x="281" y="3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sz="3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0" name="TextBox 682"/>
          <p:cNvSpPr>
            <a:spLocks noChangeArrowheads="1"/>
          </p:cNvSpPr>
          <p:nvPr/>
        </p:nvSpPr>
        <p:spPr bwMode="auto">
          <a:xfrm>
            <a:off x="2037973" y="2117725"/>
            <a:ext cx="727245" cy="61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08" tIns="60953" rIns="121908" bIns="60953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3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32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TextBox 682"/>
          <p:cNvSpPr>
            <a:spLocks noChangeArrowheads="1"/>
          </p:cNvSpPr>
          <p:nvPr/>
        </p:nvSpPr>
        <p:spPr bwMode="auto">
          <a:xfrm>
            <a:off x="4306243" y="2117725"/>
            <a:ext cx="727245" cy="61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08" tIns="60953" rIns="121908" bIns="60953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TextBox 682"/>
          <p:cNvSpPr>
            <a:spLocks noChangeArrowheads="1"/>
          </p:cNvSpPr>
          <p:nvPr/>
        </p:nvSpPr>
        <p:spPr bwMode="auto">
          <a:xfrm>
            <a:off x="6723307" y="2066016"/>
            <a:ext cx="727245" cy="61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08" tIns="60953" rIns="121908" bIns="60953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3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32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extBox 291"/>
          <p:cNvSpPr>
            <a:spLocks noChangeArrowheads="1"/>
          </p:cNvSpPr>
          <p:nvPr/>
        </p:nvSpPr>
        <p:spPr bwMode="auto">
          <a:xfrm>
            <a:off x="1987056" y="3543300"/>
            <a:ext cx="756882" cy="276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08" tIns="60953" rIns="121908" bIns="60953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zh-CN" altLang="en-US" sz="10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zh-CN" altLang="en-US" sz="1100" kern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TextBox 292"/>
          <p:cNvSpPr>
            <a:spLocks noChangeArrowheads="1"/>
          </p:cNvSpPr>
          <p:nvPr/>
        </p:nvSpPr>
        <p:spPr bwMode="auto">
          <a:xfrm>
            <a:off x="4413416" y="3543300"/>
            <a:ext cx="756882" cy="276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08" tIns="60953" rIns="121908" bIns="60953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zh-CN" altLang="en-US" sz="10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zh-CN" altLang="en-US" sz="1100" kern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TextBox 293"/>
          <p:cNvSpPr>
            <a:spLocks noChangeArrowheads="1"/>
          </p:cNvSpPr>
          <p:nvPr/>
        </p:nvSpPr>
        <p:spPr bwMode="auto">
          <a:xfrm>
            <a:off x="6620715" y="3543300"/>
            <a:ext cx="756882" cy="276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08" tIns="60953" rIns="121908" bIns="60953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defRPr/>
            </a:pPr>
            <a:r>
              <a:rPr lang="zh-CN" altLang="en-US" sz="10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zh-CN" altLang="en-US" sz="1100" kern="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矩形 1"/>
          <p:cNvSpPr>
            <a:spLocks noChangeArrowheads="1"/>
          </p:cNvSpPr>
          <p:nvPr/>
        </p:nvSpPr>
        <p:spPr bwMode="auto">
          <a:xfrm>
            <a:off x="1217797" y="3943350"/>
            <a:ext cx="2176343" cy="582684"/>
          </a:xfrm>
          <a:prstGeom prst="rect">
            <a:avLst/>
          </a:prstGeom>
          <a:noFill/>
          <a:ln>
            <a:noFill/>
          </a:ln>
        </p:spPr>
        <p:txBody>
          <a:bodyPr lIns="121849" tIns="60923" rIns="121849" bIns="60923">
            <a:spAutoFit/>
          </a:bodyPr>
          <a:lstStyle/>
          <a:p>
            <a:pPr algn="ctr">
              <a:defRPr/>
            </a:pPr>
            <a:r>
              <a:rPr lang="zh-CN" altLang="en-US" sz="10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随着计算机技术的发展及印刷技术进步，平面设计在视觉感观领域问题。</a:t>
            </a:r>
          </a:p>
        </p:txBody>
      </p:sp>
      <p:sp>
        <p:nvSpPr>
          <p:cNvPr id="47" name="矩形 1"/>
          <p:cNvSpPr>
            <a:spLocks noChangeArrowheads="1"/>
          </p:cNvSpPr>
          <p:nvPr/>
        </p:nvSpPr>
        <p:spPr bwMode="auto">
          <a:xfrm>
            <a:off x="3657650" y="3924301"/>
            <a:ext cx="2174756" cy="582684"/>
          </a:xfrm>
          <a:prstGeom prst="rect">
            <a:avLst/>
          </a:prstGeom>
          <a:noFill/>
          <a:ln>
            <a:noFill/>
          </a:ln>
        </p:spPr>
        <p:txBody>
          <a:bodyPr lIns="121849" tIns="60923" rIns="121849" bIns="60923">
            <a:spAutoFit/>
          </a:bodyPr>
          <a:lstStyle/>
          <a:p>
            <a:pPr algn="ctr">
              <a:defRPr/>
            </a:pPr>
            <a:r>
              <a:rPr lang="zh-CN" altLang="en-US" sz="10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随着计算机技术的发展及印刷技术进步，平面设计在视觉感观领域问题。</a:t>
            </a:r>
          </a:p>
        </p:txBody>
      </p:sp>
      <p:sp>
        <p:nvSpPr>
          <p:cNvPr id="48" name="矩形 1"/>
          <p:cNvSpPr>
            <a:spLocks noChangeArrowheads="1"/>
          </p:cNvSpPr>
          <p:nvPr/>
        </p:nvSpPr>
        <p:spPr bwMode="auto">
          <a:xfrm>
            <a:off x="5945113" y="3943350"/>
            <a:ext cx="2176343" cy="582684"/>
          </a:xfrm>
          <a:prstGeom prst="rect">
            <a:avLst/>
          </a:prstGeom>
          <a:noFill/>
          <a:ln>
            <a:noFill/>
          </a:ln>
        </p:spPr>
        <p:txBody>
          <a:bodyPr lIns="121849" tIns="60923" rIns="121849" bIns="60923">
            <a:spAutoFit/>
          </a:bodyPr>
          <a:lstStyle/>
          <a:p>
            <a:pPr algn="ctr">
              <a:defRPr/>
            </a:pPr>
            <a:r>
              <a:rPr lang="zh-CN" altLang="en-US" sz="1000" kern="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随着计算机技术的发展及印刷技术进步，平面设计在视觉感观领域问题。</a:t>
            </a:r>
          </a:p>
        </p:txBody>
      </p:sp>
    </p:spTree>
    <p:extLst>
      <p:ext uri="{BB962C8B-B14F-4D97-AF65-F5344CB8AC3E}">
        <p14:creationId xmlns:p14="http://schemas.microsoft.com/office/powerpoint/2010/main" val="3456106678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6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6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5">
            <a:extLst>
              <a:ext uri="{FF2B5EF4-FFF2-40B4-BE49-F238E27FC236}">
                <a16:creationId xmlns:a16="http://schemas.microsoft.com/office/drawing/2014/main" id="{2BF5B653-6C4C-4734-98CB-6370A3CE2DC6}"/>
              </a:ext>
            </a:extLst>
          </p:cNvPr>
          <p:cNvGrpSpPr/>
          <p:nvPr/>
        </p:nvGrpSpPr>
        <p:grpSpPr>
          <a:xfrm>
            <a:off x="3926799" y="3426897"/>
            <a:ext cx="1181035" cy="1121569"/>
            <a:chOff x="5522061" y="4818809"/>
            <a:chExt cx="1660831" cy="1577120"/>
          </a:xfrm>
        </p:grpSpPr>
        <p:sp>
          <p:nvSpPr>
            <p:cNvPr id="36" name="MH_SubTitle_4">
              <a:extLst>
                <a:ext uri="{FF2B5EF4-FFF2-40B4-BE49-F238E27FC236}">
                  <a16:creationId xmlns:a16="http://schemas.microsoft.com/office/drawing/2014/main" id="{D44860C5-72C7-4801-85A5-9F19C9B769B4}"/>
                </a:ext>
              </a:extLst>
            </p:cNvPr>
            <p:cNvSpPr>
              <a:spLocks/>
            </p:cNvSpPr>
            <p:nvPr>
              <p:custDataLst>
                <p:tags r:id="rId12"/>
              </p:custDataLst>
            </p:nvPr>
          </p:nvSpPr>
          <p:spPr bwMode="auto">
            <a:xfrm>
              <a:off x="5522061" y="4818809"/>
              <a:ext cx="1660831" cy="1577120"/>
            </a:xfrm>
            <a:custGeom>
              <a:avLst/>
              <a:gdLst>
                <a:gd name="T0" fmla="*/ 488 w 600"/>
                <a:gd name="T1" fmla="*/ 11 h 570"/>
                <a:gd name="T2" fmla="*/ 483 w 600"/>
                <a:gd name="T3" fmla="*/ 170 h 570"/>
                <a:gd name="T4" fmla="*/ 585 w 600"/>
                <a:gd name="T5" fmla="*/ 316 h 570"/>
                <a:gd name="T6" fmla="*/ 600 w 600"/>
                <a:gd name="T7" fmla="*/ 335 h 570"/>
                <a:gd name="T8" fmla="*/ 594 w 600"/>
                <a:gd name="T9" fmla="*/ 356 h 570"/>
                <a:gd name="T10" fmla="*/ 592 w 600"/>
                <a:gd name="T11" fmla="*/ 360 h 570"/>
                <a:gd name="T12" fmla="*/ 589 w 600"/>
                <a:gd name="T13" fmla="*/ 365 h 570"/>
                <a:gd name="T14" fmla="*/ 586 w 600"/>
                <a:gd name="T15" fmla="*/ 369 h 570"/>
                <a:gd name="T16" fmla="*/ 582 w 600"/>
                <a:gd name="T17" fmla="*/ 372 h 570"/>
                <a:gd name="T18" fmla="*/ 578 w 600"/>
                <a:gd name="T19" fmla="*/ 375 h 570"/>
                <a:gd name="T20" fmla="*/ 573 w 600"/>
                <a:gd name="T21" fmla="*/ 378 h 570"/>
                <a:gd name="T22" fmla="*/ 566 w 600"/>
                <a:gd name="T23" fmla="*/ 380 h 570"/>
                <a:gd name="T24" fmla="*/ 398 w 600"/>
                <a:gd name="T25" fmla="*/ 437 h 570"/>
                <a:gd name="T26" fmla="*/ 298 w 600"/>
                <a:gd name="T27" fmla="*/ 570 h 570"/>
                <a:gd name="T28" fmla="*/ 198 w 600"/>
                <a:gd name="T29" fmla="*/ 437 h 570"/>
                <a:gd name="T30" fmla="*/ 30 w 600"/>
                <a:gd name="T31" fmla="*/ 380 h 570"/>
                <a:gd name="T32" fmla="*/ 24 w 600"/>
                <a:gd name="T33" fmla="*/ 378 h 570"/>
                <a:gd name="T34" fmla="*/ 20 w 600"/>
                <a:gd name="T35" fmla="*/ 376 h 570"/>
                <a:gd name="T36" fmla="*/ 16 w 600"/>
                <a:gd name="T37" fmla="*/ 374 h 570"/>
                <a:gd name="T38" fmla="*/ 11 w 600"/>
                <a:gd name="T39" fmla="*/ 370 h 570"/>
                <a:gd name="T40" fmla="*/ 8 w 600"/>
                <a:gd name="T41" fmla="*/ 366 h 570"/>
                <a:gd name="T42" fmla="*/ 5 w 600"/>
                <a:gd name="T43" fmla="*/ 362 h 570"/>
                <a:gd name="T44" fmla="*/ 3 w 600"/>
                <a:gd name="T45" fmla="*/ 358 h 570"/>
                <a:gd name="T46" fmla="*/ 1 w 600"/>
                <a:gd name="T47" fmla="*/ 352 h 570"/>
                <a:gd name="T48" fmla="*/ 0 w 600"/>
                <a:gd name="T49" fmla="*/ 347 h 570"/>
                <a:gd name="T50" fmla="*/ 0 w 600"/>
                <a:gd name="T51" fmla="*/ 342 h 570"/>
                <a:gd name="T52" fmla="*/ 1 w 600"/>
                <a:gd name="T53" fmla="*/ 337 h 570"/>
                <a:gd name="T54" fmla="*/ 2 w 600"/>
                <a:gd name="T55" fmla="*/ 332 h 570"/>
                <a:gd name="T56" fmla="*/ 6 w 600"/>
                <a:gd name="T57" fmla="*/ 322 h 570"/>
                <a:gd name="T58" fmla="*/ 11 w 600"/>
                <a:gd name="T59" fmla="*/ 316 h 570"/>
                <a:gd name="T60" fmla="*/ 113 w 600"/>
                <a:gd name="T61" fmla="*/ 170 h 570"/>
                <a:gd name="T62" fmla="*/ 109 w 600"/>
                <a:gd name="T63" fmla="*/ 11 h 570"/>
                <a:gd name="T64" fmla="*/ 135 w 600"/>
                <a:gd name="T65" fmla="*/ 0 h 570"/>
                <a:gd name="T66" fmla="*/ 213 w 600"/>
                <a:gd name="T67" fmla="*/ 30 h 570"/>
                <a:gd name="T68" fmla="*/ 298 w 600"/>
                <a:gd name="T69" fmla="*/ 61 h 570"/>
                <a:gd name="T70" fmla="*/ 383 w 600"/>
                <a:gd name="T71" fmla="*/ 30 h 570"/>
                <a:gd name="T72" fmla="*/ 461 w 600"/>
                <a:gd name="T73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0" h="570">
                  <a:moveTo>
                    <a:pt x="461" y="0"/>
                  </a:moveTo>
                  <a:cubicBezTo>
                    <a:pt x="472" y="0"/>
                    <a:pt x="481" y="4"/>
                    <a:pt x="488" y="11"/>
                  </a:cubicBezTo>
                  <a:cubicBezTo>
                    <a:pt x="493" y="16"/>
                    <a:pt x="498" y="26"/>
                    <a:pt x="497" y="42"/>
                  </a:cubicBezTo>
                  <a:cubicBezTo>
                    <a:pt x="493" y="85"/>
                    <a:pt x="488" y="128"/>
                    <a:pt x="483" y="170"/>
                  </a:cubicBezTo>
                  <a:cubicBezTo>
                    <a:pt x="481" y="183"/>
                    <a:pt x="489" y="207"/>
                    <a:pt x="499" y="217"/>
                  </a:cubicBezTo>
                  <a:cubicBezTo>
                    <a:pt x="528" y="248"/>
                    <a:pt x="556" y="280"/>
                    <a:pt x="585" y="316"/>
                  </a:cubicBezTo>
                  <a:cubicBezTo>
                    <a:pt x="589" y="321"/>
                    <a:pt x="592" y="327"/>
                    <a:pt x="594" y="333"/>
                  </a:cubicBezTo>
                  <a:cubicBezTo>
                    <a:pt x="600" y="335"/>
                    <a:pt x="600" y="335"/>
                    <a:pt x="600" y="335"/>
                  </a:cubicBezTo>
                  <a:cubicBezTo>
                    <a:pt x="595" y="354"/>
                    <a:pt x="595" y="354"/>
                    <a:pt x="595" y="354"/>
                  </a:cubicBezTo>
                  <a:cubicBezTo>
                    <a:pt x="595" y="354"/>
                    <a:pt x="594" y="355"/>
                    <a:pt x="594" y="356"/>
                  </a:cubicBezTo>
                  <a:cubicBezTo>
                    <a:pt x="594" y="356"/>
                    <a:pt x="594" y="357"/>
                    <a:pt x="593" y="358"/>
                  </a:cubicBezTo>
                  <a:cubicBezTo>
                    <a:pt x="593" y="359"/>
                    <a:pt x="593" y="360"/>
                    <a:pt x="592" y="360"/>
                  </a:cubicBezTo>
                  <a:cubicBezTo>
                    <a:pt x="592" y="361"/>
                    <a:pt x="591" y="362"/>
                    <a:pt x="591" y="363"/>
                  </a:cubicBezTo>
                  <a:cubicBezTo>
                    <a:pt x="590" y="364"/>
                    <a:pt x="590" y="364"/>
                    <a:pt x="589" y="365"/>
                  </a:cubicBezTo>
                  <a:cubicBezTo>
                    <a:pt x="589" y="366"/>
                    <a:pt x="588" y="367"/>
                    <a:pt x="588" y="367"/>
                  </a:cubicBezTo>
                  <a:cubicBezTo>
                    <a:pt x="587" y="368"/>
                    <a:pt x="587" y="368"/>
                    <a:pt x="586" y="369"/>
                  </a:cubicBezTo>
                  <a:cubicBezTo>
                    <a:pt x="585" y="370"/>
                    <a:pt x="585" y="370"/>
                    <a:pt x="584" y="371"/>
                  </a:cubicBezTo>
                  <a:cubicBezTo>
                    <a:pt x="583" y="372"/>
                    <a:pt x="583" y="372"/>
                    <a:pt x="582" y="372"/>
                  </a:cubicBezTo>
                  <a:cubicBezTo>
                    <a:pt x="581" y="373"/>
                    <a:pt x="581" y="374"/>
                    <a:pt x="580" y="374"/>
                  </a:cubicBezTo>
                  <a:cubicBezTo>
                    <a:pt x="579" y="375"/>
                    <a:pt x="578" y="375"/>
                    <a:pt x="578" y="375"/>
                  </a:cubicBezTo>
                  <a:cubicBezTo>
                    <a:pt x="577" y="376"/>
                    <a:pt x="576" y="376"/>
                    <a:pt x="575" y="377"/>
                  </a:cubicBezTo>
                  <a:cubicBezTo>
                    <a:pt x="575" y="377"/>
                    <a:pt x="574" y="377"/>
                    <a:pt x="573" y="378"/>
                  </a:cubicBezTo>
                  <a:cubicBezTo>
                    <a:pt x="572" y="378"/>
                    <a:pt x="572" y="378"/>
                    <a:pt x="571" y="379"/>
                  </a:cubicBezTo>
                  <a:cubicBezTo>
                    <a:pt x="569" y="379"/>
                    <a:pt x="568" y="380"/>
                    <a:pt x="566" y="380"/>
                  </a:cubicBezTo>
                  <a:cubicBezTo>
                    <a:pt x="531" y="389"/>
                    <a:pt x="488" y="398"/>
                    <a:pt x="439" y="407"/>
                  </a:cubicBezTo>
                  <a:cubicBezTo>
                    <a:pt x="425" y="410"/>
                    <a:pt x="405" y="424"/>
                    <a:pt x="398" y="437"/>
                  </a:cubicBezTo>
                  <a:cubicBezTo>
                    <a:pt x="375" y="480"/>
                    <a:pt x="352" y="519"/>
                    <a:pt x="332" y="550"/>
                  </a:cubicBezTo>
                  <a:cubicBezTo>
                    <a:pt x="323" y="563"/>
                    <a:pt x="311" y="570"/>
                    <a:pt x="298" y="570"/>
                  </a:cubicBezTo>
                  <a:cubicBezTo>
                    <a:pt x="285" y="570"/>
                    <a:pt x="273" y="563"/>
                    <a:pt x="265" y="550"/>
                  </a:cubicBezTo>
                  <a:cubicBezTo>
                    <a:pt x="244" y="519"/>
                    <a:pt x="221" y="480"/>
                    <a:pt x="198" y="437"/>
                  </a:cubicBezTo>
                  <a:cubicBezTo>
                    <a:pt x="191" y="424"/>
                    <a:pt x="171" y="410"/>
                    <a:pt x="157" y="407"/>
                  </a:cubicBezTo>
                  <a:cubicBezTo>
                    <a:pt x="108" y="398"/>
                    <a:pt x="65" y="389"/>
                    <a:pt x="30" y="380"/>
                  </a:cubicBezTo>
                  <a:cubicBezTo>
                    <a:pt x="29" y="380"/>
                    <a:pt x="27" y="379"/>
                    <a:pt x="26" y="379"/>
                  </a:cubicBezTo>
                  <a:cubicBezTo>
                    <a:pt x="25" y="379"/>
                    <a:pt x="25" y="379"/>
                    <a:pt x="24" y="378"/>
                  </a:cubicBezTo>
                  <a:cubicBezTo>
                    <a:pt x="23" y="378"/>
                    <a:pt x="22" y="378"/>
                    <a:pt x="21" y="377"/>
                  </a:cubicBezTo>
                  <a:cubicBezTo>
                    <a:pt x="21" y="377"/>
                    <a:pt x="20" y="377"/>
                    <a:pt x="20" y="376"/>
                  </a:cubicBezTo>
                  <a:cubicBezTo>
                    <a:pt x="19" y="376"/>
                    <a:pt x="18" y="375"/>
                    <a:pt x="17" y="375"/>
                  </a:cubicBezTo>
                  <a:cubicBezTo>
                    <a:pt x="17" y="374"/>
                    <a:pt x="16" y="374"/>
                    <a:pt x="16" y="374"/>
                  </a:cubicBezTo>
                  <a:cubicBezTo>
                    <a:pt x="15" y="373"/>
                    <a:pt x="13" y="372"/>
                    <a:pt x="12" y="371"/>
                  </a:cubicBezTo>
                  <a:cubicBezTo>
                    <a:pt x="12" y="371"/>
                    <a:pt x="11" y="370"/>
                    <a:pt x="11" y="370"/>
                  </a:cubicBezTo>
                  <a:cubicBezTo>
                    <a:pt x="10" y="369"/>
                    <a:pt x="10" y="369"/>
                    <a:pt x="9" y="368"/>
                  </a:cubicBezTo>
                  <a:cubicBezTo>
                    <a:pt x="8" y="367"/>
                    <a:pt x="8" y="367"/>
                    <a:pt x="8" y="366"/>
                  </a:cubicBezTo>
                  <a:cubicBezTo>
                    <a:pt x="7" y="365"/>
                    <a:pt x="6" y="365"/>
                    <a:pt x="6" y="364"/>
                  </a:cubicBezTo>
                  <a:cubicBezTo>
                    <a:pt x="5" y="363"/>
                    <a:pt x="5" y="363"/>
                    <a:pt x="5" y="362"/>
                  </a:cubicBezTo>
                  <a:cubicBezTo>
                    <a:pt x="4" y="361"/>
                    <a:pt x="4" y="360"/>
                    <a:pt x="3" y="359"/>
                  </a:cubicBezTo>
                  <a:cubicBezTo>
                    <a:pt x="3" y="359"/>
                    <a:pt x="3" y="358"/>
                    <a:pt x="3" y="358"/>
                  </a:cubicBezTo>
                  <a:cubicBezTo>
                    <a:pt x="2" y="356"/>
                    <a:pt x="2" y="355"/>
                    <a:pt x="1" y="353"/>
                  </a:cubicBezTo>
                  <a:cubicBezTo>
                    <a:pt x="1" y="353"/>
                    <a:pt x="1" y="352"/>
                    <a:pt x="1" y="352"/>
                  </a:cubicBezTo>
                  <a:cubicBezTo>
                    <a:pt x="1" y="351"/>
                    <a:pt x="1" y="350"/>
                    <a:pt x="0" y="349"/>
                  </a:cubicBezTo>
                  <a:cubicBezTo>
                    <a:pt x="0" y="348"/>
                    <a:pt x="0" y="348"/>
                    <a:pt x="0" y="347"/>
                  </a:cubicBezTo>
                  <a:cubicBezTo>
                    <a:pt x="0" y="346"/>
                    <a:pt x="0" y="345"/>
                    <a:pt x="0" y="344"/>
                  </a:cubicBezTo>
                  <a:cubicBezTo>
                    <a:pt x="0" y="343"/>
                    <a:pt x="0" y="343"/>
                    <a:pt x="0" y="342"/>
                  </a:cubicBezTo>
                  <a:cubicBezTo>
                    <a:pt x="0" y="341"/>
                    <a:pt x="0" y="339"/>
                    <a:pt x="1" y="338"/>
                  </a:cubicBezTo>
                  <a:cubicBezTo>
                    <a:pt x="1" y="338"/>
                    <a:pt x="1" y="337"/>
                    <a:pt x="1" y="337"/>
                  </a:cubicBezTo>
                  <a:cubicBezTo>
                    <a:pt x="1" y="336"/>
                    <a:pt x="1" y="335"/>
                    <a:pt x="2" y="333"/>
                  </a:cubicBezTo>
                  <a:cubicBezTo>
                    <a:pt x="2" y="333"/>
                    <a:pt x="2" y="332"/>
                    <a:pt x="2" y="332"/>
                  </a:cubicBezTo>
                  <a:cubicBezTo>
                    <a:pt x="2" y="331"/>
                    <a:pt x="3" y="331"/>
                    <a:pt x="3" y="330"/>
                  </a:cubicBezTo>
                  <a:cubicBezTo>
                    <a:pt x="6" y="322"/>
                    <a:pt x="6" y="322"/>
                    <a:pt x="6" y="322"/>
                  </a:cubicBezTo>
                  <a:cubicBezTo>
                    <a:pt x="7" y="321"/>
                    <a:pt x="7" y="321"/>
                    <a:pt x="7" y="321"/>
                  </a:cubicBezTo>
                  <a:cubicBezTo>
                    <a:pt x="9" y="319"/>
                    <a:pt x="10" y="318"/>
                    <a:pt x="11" y="316"/>
                  </a:cubicBezTo>
                  <a:cubicBezTo>
                    <a:pt x="40" y="280"/>
                    <a:pt x="68" y="248"/>
                    <a:pt x="97" y="217"/>
                  </a:cubicBezTo>
                  <a:cubicBezTo>
                    <a:pt x="107" y="207"/>
                    <a:pt x="115" y="183"/>
                    <a:pt x="113" y="170"/>
                  </a:cubicBezTo>
                  <a:cubicBezTo>
                    <a:pt x="108" y="127"/>
                    <a:pt x="103" y="85"/>
                    <a:pt x="99" y="42"/>
                  </a:cubicBezTo>
                  <a:cubicBezTo>
                    <a:pt x="98" y="26"/>
                    <a:pt x="103" y="16"/>
                    <a:pt x="109" y="11"/>
                  </a:cubicBezTo>
                  <a:cubicBezTo>
                    <a:pt x="115" y="4"/>
                    <a:pt x="124" y="0"/>
                    <a:pt x="135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42" y="0"/>
                    <a:pt x="149" y="1"/>
                    <a:pt x="156" y="5"/>
                  </a:cubicBezTo>
                  <a:cubicBezTo>
                    <a:pt x="175" y="13"/>
                    <a:pt x="193" y="22"/>
                    <a:pt x="213" y="30"/>
                  </a:cubicBezTo>
                  <a:cubicBezTo>
                    <a:pt x="233" y="39"/>
                    <a:pt x="253" y="47"/>
                    <a:pt x="273" y="57"/>
                  </a:cubicBezTo>
                  <a:cubicBezTo>
                    <a:pt x="279" y="60"/>
                    <a:pt x="288" y="61"/>
                    <a:pt x="298" y="61"/>
                  </a:cubicBezTo>
                  <a:cubicBezTo>
                    <a:pt x="308" y="61"/>
                    <a:pt x="317" y="60"/>
                    <a:pt x="323" y="57"/>
                  </a:cubicBezTo>
                  <a:cubicBezTo>
                    <a:pt x="344" y="47"/>
                    <a:pt x="363" y="39"/>
                    <a:pt x="383" y="30"/>
                  </a:cubicBezTo>
                  <a:cubicBezTo>
                    <a:pt x="403" y="21"/>
                    <a:pt x="421" y="13"/>
                    <a:pt x="440" y="5"/>
                  </a:cubicBezTo>
                  <a:cubicBezTo>
                    <a:pt x="447" y="1"/>
                    <a:pt x="454" y="0"/>
                    <a:pt x="461" y="0"/>
                  </a:cubicBezTo>
                  <a:close/>
                </a:path>
              </a:pathLst>
            </a:custGeom>
            <a:solidFill>
              <a:schemeClr val="accent1"/>
            </a:solidFill>
            <a:ln w="57150">
              <a:solidFill>
                <a:srgbClr val="FFFFFF"/>
              </a:solidFill>
            </a:ln>
            <a:effectLst>
              <a:outerShdw blurRad="215900" dist="76200" dir="2700000" sx="101000" sy="101000" algn="tl" rotWithShape="0">
                <a:prstClr val="black">
                  <a:alpha val="27000"/>
                </a:prstClr>
              </a:outerShdw>
            </a:effectLst>
            <a:extLst/>
          </p:spPr>
          <p:txBody>
            <a:bodyPr lIns="113900" tIns="303733" anchor="ctr" anchorCtr="1">
              <a:normAutofit/>
            </a:bodyPr>
            <a:lstStyle/>
            <a:p>
              <a:pPr>
                <a:defRPr/>
              </a:pPr>
              <a:r>
                <a:rPr lang="en-US" altLang="zh-CN" dirty="0">
                  <a:solidFill>
                    <a:srgbClr val="FFFFFF"/>
                  </a:solidFill>
                  <a:latin typeface="+mn-lt"/>
                  <a:ea typeface="+mn-ea"/>
                </a:rPr>
                <a:t>Lorem</a:t>
              </a:r>
              <a:endParaRPr lang="zh-CN" altLang="en-US" dirty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2057" name="MH_Other_1">
              <a:extLst>
                <a:ext uri="{FF2B5EF4-FFF2-40B4-BE49-F238E27FC236}">
                  <a16:creationId xmlns:a16="http://schemas.microsoft.com/office/drawing/2014/main" id="{9D8FBEC4-AB6E-4157-A347-1F9AD91C6B27}"/>
                </a:ext>
              </a:extLst>
            </p:cNvPr>
            <p:cNvSpPr>
              <a:spLocks noEditPoints="1"/>
            </p:cNvSpPr>
            <p:nvPr>
              <p:custDataLst>
                <p:tags r:id="rId13"/>
              </p:custDataLst>
            </p:nvPr>
          </p:nvSpPr>
          <p:spPr bwMode="auto">
            <a:xfrm>
              <a:off x="6205144" y="5133564"/>
              <a:ext cx="207604" cy="234391"/>
            </a:xfrm>
            <a:custGeom>
              <a:avLst/>
              <a:gdLst>
                <a:gd name="T0" fmla="*/ 2147483646 w 75"/>
                <a:gd name="T1" fmla="*/ 2147483646 h 85"/>
                <a:gd name="T2" fmla="*/ 2147483646 w 75"/>
                <a:gd name="T3" fmla="*/ 2147483646 h 85"/>
                <a:gd name="T4" fmla="*/ 2147483646 w 75"/>
                <a:gd name="T5" fmla="*/ 2147483646 h 85"/>
                <a:gd name="T6" fmla="*/ 2147483646 w 75"/>
                <a:gd name="T7" fmla="*/ 2147483646 h 85"/>
                <a:gd name="T8" fmla="*/ 2147483646 w 75"/>
                <a:gd name="T9" fmla="*/ 2147483646 h 85"/>
                <a:gd name="T10" fmla="*/ 2147483646 w 75"/>
                <a:gd name="T11" fmla="*/ 2147483646 h 85"/>
                <a:gd name="T12" fmla="*/ 2147483646 w 75"/>
                <a:gd name="T13" fmla="*/ 2147483646 h 85"/>
                <a:gd name="T14" fmla="*/ 2147483646 w 75"/>
                <a:gd name="T15" fmla="*/ 2147483646 h 85"/>
                <a:gd name="T16" fmla="*/ 2147483646 w 75"/>
                <a:gd name="T17" fmla="*/ 2147483646 h 85"/>
                <a:gd name="T18" fmla="*/ 2147483646 w 75"/>
                <a:gd name="T19" fmla="*/ 2147483646 h 85"/>
                <a:gd name="T20" fmla="*/ 2147483646 w 75"/>
                <a:gd name="T21" fmla="*/ 2147483646 h 85"/>
                <a:gd name="T22" fmla="*/ 0 w 75"/>
                <a:gd name="T23" fmla="*/ 2147483646 h 85"/>
                <a:gd name="T24" fmla="*/ 2147483646 w 75"/>
                <a:gd name="T25" fmla="*/ 2147483646 h 85"/>
                <a:gd name="T26" fmla="*/ 2147483646 w 75"/>
                <a:gd name="T27" fmla="*/ 2147483646 h 85"/>
                <a:gd name="T28" fmla="*/ 2147483646 w 75"/>
                <a:gd name="T29" fmla="*/ 2147483646 h 85"/>
                <a:gd name="T30" fmla="*/ 2147483646 w 75"/>
                <a:gd name="T31" fmla="*/ 2147483646 h 85"/>
                <a:gd name="T32" fmla="*/ 2147483646 w 75"/>
                <a:gd name="T33" fmla="*/ 2147483646 h 85"/>
                <a:gd name="T34" fmla="*/ 2147483646 w 75"/>
                <a:gd name="T35" fmla="*/ 2147483646 h 85"/>
                <a:gd name="T36" fmla="*/ 2147483646 w 75"/>
                <a:gd name="T37" fmla="*/ 2147483646 h 85"/>
                <a:gd name="T38" fmla="*/ 2147483646 w 75"/>
                <a:gd name="T39" fmla="*/ 2147483646 h 85"/>
                <a:gd name="T40" fmla="*/ 2147483646 w 75"/>
                <a:gd name="T41" fmla="*/ 2147483646 h 85"/>
                <a:gd name="T42" fmla="*/ 2147483646 w 75"/>
                <a:gd name="T43" fmla="*/ 2147483646 h 85"/>
                <a:gd name="T44" fmla="*/ 2147483646 w 75"/>
                <a:gd name="T45" fmla="*/ 2147483646 h 85"/>
                <a:gd name="T46" fmla="*/ 2147483646 w 75"/>
                <a:gd name="T47" fmla="*/ 2147483646 h 85"/>
                <a:gd name="T48" fmla="*/ 2147483646 w 75"/>
                <a:gd name="T49" fmla="*/ 2147483646 h 85"/>
                <a:gd name="T50" fmla="*/ 2147483646 w 75"/>
                <a:gd name="T51" fmla="*/ 2147483646 h 85"/>
                <a:gd name="T52" fmla="*/ 2147483646 w 75"/>
                <a:gd name="T53" fmla="*/ 2147483646 h 85"/>
                <a:gd name="T54" fmla="*/ 2147483646 w 75"/>
                <a:gd name="T55" fmla="*/ 2147483646 h 85"/>
                <a:gd name="T56" fmla="*/ 2147483646 w 75"/>
                <a:gd name="T57" fmla="*/ 2147483646 h 85"/>
                <a:gd name="T58" fmla="*/ 2147483646 w 75"/>
                <a:gd name="T59" fmla="*/ 2147483646 h 85"/>
                <a:gd name="T60" fmla="*/ 2147483646 w 75"/>
                <a:gd name="T61" fmla="*/ 2147483646 h 85"/>
                <a:gd name="T62" fmla="*/ 2147483646 w 75"/>
                <a:gd name="T63" fmla="*/ 2147483646 h 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75" h="85">
                  <a:moveTo>
                    <a:pt x="52" y="25"/>
                  </a:moveTo>
                  <a:cubicBezTo>
                    <a:pt x="50" y="24"/>
                    <a:pt x="50" y="24"/>
                    <a:pt x="50" y="24"/>
                  </a:cubicBezTo>
                  <a:cubicBezTo>
                    <a:pt x="47" y="21"/>
                    <a:pt x="45" y="19"/>
                    <a:pt x="46" y="16"/>
                  </a:cubicBezTo>
                  <a:cubicBezTo>
                    <a:pt x="46" y="13"/>
                    <a:pt x="47" y="9"/>
                    <a:pt x="51" y="5"/>
                  </a:cubicBezTo>
                  <a:cubicBezTo>
                    <a:pt x="53" y="2"/>
                    <a:pt x="55" y="1"/>
                    <a:pt x="57" y="1"/>
                  </a:cubicBezTo>
                  <a:cubicBezTo>
                    <a:pt x="58" y="0"/>
                    <a:pt x="61" y="1"/>
                    <a:pt x="63" y="3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2" y="7"/>
                    <a:pt x="60" y="9"/>
                    <a:pt x="58" y="11"/>
                  </a:cubicBezTo>
                  <a:cubicBezTo>
                    <a:pt x="55" y="15"/>
                    <a:pt x="53" y="20"/>
                    <a:pt x="52" y="25"/>
                  </a:cubicBezTo>
                  <a:close/>
                  <a:moveTo>
                    <a:pt x="6" y="78"/>
                  </a:moveTo>
                  <a:cubicBezTo>
                    <a:pt x="4" y="77"/>
                    <a:pt x="4" y="77"/>
                    <a:pt x="4" y="77"/>
                  </a:cubicBezTo>
                  <a:cubicBezTo>
                    <a:pt x="1" y="75"/>
                    <a:pt x="0" y="73"/>
                    <a:pt x="0" y="71"/>
                  </a:cubicBezTo>
                  <a:cubicBezTo>
                    <a:pt x="0" y="69"/>
                    <a:pt x="1" y="67"/>
                    <a:pt x="3" y="64"/>
                  </a:cubicBezTo>
                  <a:cubicBezTo>
                    <a:pt x="9" y="57"/>
                    <a:pt x="15" y="55"/>
                    <a:pt x="21" y="60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18" y="63"/>
                    <a:pt x="14" y="66"/>
                    <a:pt x="10" y="71"/>
                  </a:cubicBezTo>
                  <a:cubicBezTo>
                    <a:pt x="8" y="73"/>
                    <a:pt x="7" y="75"/>
                    <a:pt x="6" y="78"/>
                  </a:cubicBezTo>
                  <a:close/>
                  <a:moveTo>
                    <a:pt x="23" y="85"/>
                  </a:moveTo>
                  <a:cubicBezTo>
                    <a:pt x="18" y="84"/>
                    <a:pt x="12" y="82"/>
                    <a:pt x="7" y="79"/>
                  </a:cubicBezTo>
                  <a:cubicBezTo>
                    <a:pt x="9" y="77"/>
                    <a:pt x="10" y="74"/>
                    <a:pt x="12" y="72"/>
                  </a:cubicBezTo>
                  <a:cubicBezTo>
                    <a:pt x="15" y="68"/>
                    <a:pt x="19" y="65"/>
                    <a:pt x="25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30" y="66"/>
                    <a:pt x="36" y="62"/>
                    <a:pt x="46" y="50"/>
                  </a:cubicBezTo>
                  <a:cubicBezTo>
                    <a:pt x="56" y="38"/>
                    <a:pt x="59" y="31"/>
                    <a:pt x="55" y="28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5" y="21"/>
                    <a:pt x="57" y="16"/>
                    <a:pt x="60" y="12"/>
                  </a:cubicBezTo>
                  <a:cubicBezTo>
                    <a:pt x="62" y="10"/>
                    <a:pt x="64" y="8"/>
                    <a:pt x="67" y="6"/>
                  </a:cubicBezTo>
                  <a:cubicBezTo>
                    <a:pt x="71" y="10"/>
                    <a:pt x="73" y="15"/>
                    <a:pt x="75" y="20"/>
                  </a:cubicBezTo>
                  <a:cubicBezTo>
                    <a:pt x="73" y="27"/>
                    <a:pt x="70" y="33"/>
                    <a:pt x="67" y="39"/>
                  </a:cubicBezTo>
                  <a:cubicBezTo>
                    <a:pt x="64" y="45"/>
                    <a:pt x="59" y="51"/>
                    <a:pt x="55" y="57"/>
                  </a:cubicBezTo>
                  <a:cubicBezTo>
                    <a:pt x="50" y="63"/>
                    <a:pt x="45" y="68"/>
                    <a:pt x="39" y="73"/>
                  </a:cubicBezTo>
                  <a:cubicBezTo>
                    <a:pt x="34" y="78"/>
                    <a:pt x="29" y="82"/>
                    <a:pt x="23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" name="组合 4">
            <a:extLst>
              <a:ext uri="{FF2B5EF4-FFF2-40B4-BE49-F238E27FC236}">
                <a16:creationId xmlns:a16="http://schemas.microsoft.com/office/drawing/2014/main" id="{4F5C52D3-CF50-462B-BC56-B79DA727D374}"/>
              </a:ext>
            </a:extLst>
          </p:cNvPr>
          <p:cNvGrpSpPr/>
          <p:nvPr/>
        </p:nvGrpSpPr>
        <p:grpSpPr>
          <a:xfrm>
            <a:off x="4939964" y="2755385"/>
            <a:ext cx="1157224" cy="1170384"/>
            <a:chOff x="6946825" y="3874547"/>
            <a:chExt cx="1627346" cy="1645762"/>
          </a:xfrm>
        </p:grpSpPr>
        <p:sp>
          <p:nvSpPr>
            <p:cNvPr id="38" name="MH_SubTitle_3">
              <a:extLst>
                <a:ext uri="{FF2B5EF4-FFF2-40B4-BE49-F238E27FC236}">
                  <a16:creationId xmlns:a16="http://schemas.microsoft.com/office/drawing/2014/main" id="{85A23BA6-3562-4EAF-95F9-1FFB539BB3BC}"/>
                </a:ext>
              </a:extLst>
            </p:cNvPr>
            <p:cNvSpPr>
              <a:spLocks/>
            </p:cNvSpPr>
            <p:nvPr>
              <p:custDataLst>
                <p:tags r:id="rId10"/>
              </p:custDataLst>
            </p:nvPr>
          </p:nvSpPr>
          <p:spPr bwMode="auto">
            <a:xfrm>
              <a:off x="6946825" y="3874547"/>
              <a:ext cx="1627346" cy="1645762"/>
            </a:xfrm>
            <a:custGeom>
              <a:avLst/>
              <a:gdLst>
                <a:gd name="T0" fmla="*/ 192 w 588"/>
                <a:gd name="T1" fmla="*/ 2 h 595"/>
                <a:gd name="T2" fmla="*/ 327 w 588"/>
                <a:gd name="T3" fmla="*/ 85 h 595"/>
                <a:gd name="T4" fmla="*/ 505 w 588"/>
                <a:gd name="T5" fmla="*/ 70 h 595"/>
                <a:gd name="T6" fmla="*/ 529 w 588"/>
                <a:gd name="T7" fmla="*/ 67 h 595"/>
                <a:gd name="T8" fmla="*/ 544 w 588"/>
                <a:gd name="T9" fmla="*/ 82 h 595"/>
                <a:gd name="T10" fmla="*/ 547 w 588"/>
                <a:gd name="T11" fmla="*/ 86 h 595"/>
                <a:gd name="T12" fmla="*/ 549 w 588"/>
                <a:gd name="T13" fmla="*/ 90 h 595"/>
                <a:gd name="T14" fmla="*/ 551 w 588"/>
                <a:gd name="T15" fmla="*/ 95 h 595"/>
                <a:gd name="T16" fmla="*/ 552 w 588"/>
                <a:gd name="T17" fmla="*/ 101 h 595"/>
                <a:gd name="T18" fmla="*/ 553 w 588"/>
                <a:gd name="T19" fmla="*/ 106 h 595"/>
                <a:gd name="T20" fmla="*/ 552 w 588"/>
                <a:gd name="T21" fmla="*/ 111 h 595"/>
                <a:gd name="T22" fmla="*/ 551 w 588"/>
                <a:gd name="T23" fmla="*/ 118 h 595"/>
                <a:gd name="T24" fmla="*/ 516 w 588"/>
                <a:gd name="T25" fmla="*/ 292 h 595"/>
                <a:gd name="T26" fmla="*/ 581 w 588"/>
                <a:gd name="T27" fmla="*/ 445 h 595"/>
                <a:gd name="T28" fmla="*/ 416 w 588"/>
                <a:gd name="T29" fmla="*/ 466 h 595"/>
                <a:gd name="T30" fmla="*/ 283 w 588"/>
                <a:gd name="T31" fmla="*/ 583 h 595"/>
                <a:gd name="T32" fmla="*/ 279 w 588"/>
                <a:gd name="T33" fmla="*/ 587 h 595"/>
                <a:gd name="T34" fmla="*/ 275 w 588"/>
                <a:gd name="T35" fmla="*/ 589 h 595"/>
                <a:gd name="T36" fmla="*/ 271 w 588"/>
                <a:gd name="T37" fmla="*/ 592 h 595"/>
                <a:gd name="T38" fmla="*/ 265 w 588"/>
                <a:gd name="T39" fmla="*/ 594 h 595"/>
                <a:gd name="T40" fmla="*/ 260 w 588"/>
                <a:gd name="T41" fmla="*/ 595 h 595"/>
                <a:gd name="T42" fmla="*/ 255 w 588"/>
                <a:gd name="T43" fmla="*/ 595 h 595"/>
                <a:gd name="T44" fmla="*/ 250 w 588"/>
                <a:gd name="T45" fmla="*/ 595 h 595"/>
                <a:gd name="T46" fmla="*/ 244 w 588"/>
                <a:gd name="T47" fmla="*/ 594 h 595"/>
                <a:gd name="T48" fmla="*/ 239 w 588"/>
                <a:gd name="T49" fmla="*/ 592 h 595"/>
                <a:gd name="T50" fmla="*/ 235 w 588"/>
                <a:gd name="T51" fmla="*/ 589 h 595"/>
                <a:gd name="T52" fmla="*/ 231 w 588"/>
                <a:gd name="T53" fmla="*/ 586 h 595"/>
                <a:gd name="T54" fmla="*/ 227 w 588"/>
                <a:gd name="T55" fmla="*/ 583 h 595"/>
                <a:gd name="T56" fmla="*/ 220 w 588"/>
                <a:gd name="T57" fmla="*/ 574 h 595"/>
                <a:gd name="T58" fmla="*/ 218 w 588"/>
                <a:gd name="T59" fmla="*/ 567 h 595"/>
                <a:gd name="T60" fmla="*/ 142 w 588"/>
                <a:gd name="T61" fmla="*/ 406 h 595"/>
                <a:gd name="T62" fmla="*/ 2 w 588"/>
                <a:gd name="T63" fmla="*/ 330 h 595"/>
                <a:gd name="T64" fmla="*/ 6 w 588"/>
                <a:gd name="T65" fmla="*/ 302 h 595"/>
                <a:gd name="T66" fmla="*/ 72 w 588"/>
                <a:gd name="T67" fmla="*/ 249 h 595"/>
                <a:gd name="T68" fmla="*/ 141 w 588"/>
                <a:gd name="T69" fmla="*/ 191 h 595"/>
                <a:gd name="T70" fmla="*/ 156 w 588"/>
                <a:gd name="T71" fmla="*/ 102 h 595"/>
                <a:gd name="T72" fmla="*/ 169 w 588"/>
                <a:gd name="T73" fmla="*/ 1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88" h="595">
                  <a:moveTo>
                    <a:pt x="169" y="19"/>
                  </a:moveTo>
                  <a:cubicBezTo>
                    <a:pt x="174" y="10"/>
                    <a:pt x="182" y="4"/>
                    <a:pt x="192" y="2"/>
                  </a:cubicBezTo>
                  <a:cubicBezTo>
                    <a:pt x="199" y="0"/>
                    <a:pt x="211" y="0"/>
                    <a:pt x="223" y="9"/>
                  </a:cubicBezTo>
                  <a:cubicBezTo>
                    <a:pt x="259" y="34"/>
                    <a:pt x="293" y="59"/>
                    <a:pt x="327" y="85"/>
                  </a:cubicBezTo>
                  <a:cubicBezTo>
                    <a:pt x="338" y="93"/>
                    <a:pt x="362" y="98"/>
                    <a:pt x="377" y="95"/>
                  </a:cubicBezTo>
                  <a:cubicBezTo>
                    <a:pt x="417" y="86"/>
                    <a:pt x="459" y="77"/>
                    <a:pt x="505" y="70"/>
                  </a:cubicBezTo>
                  <a:cubicBezTo>
                    <a:pt x="512" y="69"/>
                    <a:pt x="518" y="69"/>
                    <a:pt x="524" y="70"/>
                  </a:cubicBezTo>
                  <a:cubicBezTo>
                    <a:pt x="529" y="67"/>
                    <a:pt x="529" y="67"/>
                    <a:pt x="529" y="67"/>
                  </a:cubicBezTo>
                  <a:cubicBezTo>
                    <a:pt x="542" y="80"/>
                    <a:pt x="542" y="80"/>
                    <a:pt x="542" y="80"/>
                  </a:cubicBezTo>
                  <a:cubicBezTo>
                    <a:pt x="543" y="81"/>
                    <a:pt x="543" y="81"/>
                    <a:pt x="544" y="82"/>
                  </a:cubicBezTo>
                  <a:cubicBezTo>
                    <a:pt x="544" y="82"/>
                    <a:pt x="545" y="83"/>
                    <a:pt x="546" y="84"/>
                  </a:cubicBezTo>
                  <a:cubicBezTo>
                    <a:pt x="546" y="85"/>
                    <a:pt x="546" y="85"/>
                    <a:pt x="547" y="86"/>
                  </a:cubicBezTo>
                  <a:cubicBezTo>
                    <a:pt x="547" y="87"/>
                    <a:pt x="548" y="88"/>
                    <a:pt x="548" y="89"/>
                  </a:cubicBezTo>
                  <a:cubicBezTo>
                    <a:pt x="549" y="89"/>
                    <a:pt x="549" y="90"/>
                    <a:pt x="549" y="90"/>
                  </a:cubicBezTo>
                  <a:cubicBezTo>
                    <a:pt x="550" y="91"/>
                    <a:pt x="550" y="92"/>
                    <a:pt x="551" y="93"/>
                  </a:cubicBezTo>
                  <a:cubicBezTo>
                    <a:pt x="551" y="94"/>
                    <a:pt x="551" y="95"/>
                    <a:pt x="551" y="95"/>
                  </a:cubicBezTo>
                  <a:cubicBezTo>
                    <a:pt x="552" y="96"/>
                    <a:pt x="552" y="97"/>
                    <a:pt x="552" y="98"/>
                  </a:cubicBezTo>
                  <a:cubicBezTo>
                    <a:pt x="552" y="99"/>
                    <a:pt x="552" y="100"/>
                    <a:pt x="552" y="101"/>
                  </a:cubicBezTo>
                  <a:cubicBezTo>
                    <a:pt x="553" y="102"/>
                    <a:pt x="553" y="103"/>
                    <a:pt x="553" y="103"/>
                  </a:cubicBezTo>
                  <a:cubicBezTo>
                    <a:pt x="553" y="104"/>
                    <a:pt x="553" y="105"/>
                    <a:pt x="553" y="106"/>
                  </a:cubicBezTo>
                  <a:cubicBezTo>
                    <a:pt x="553" y="107"/>
                    <a:pt x="553" y="108"/>
                    <a:pt x="553" y="109"/>
                  </a:cubicBezTo>
                  <a:cubicBezTo>
                    <a:pt x="553" y="109"/>
                    <a:pt x="553" y="110"/>
                    <a:pt x="552" y="111"/>
                  </a:cubicBezTo>
                  <a:cubicBezTo>
                    <a:pt x="552" y="112"/>
                    <a:pt x="552" y="113"/>
                    <a:pt x="552" y="114"/>
                  </a:cubicBezTo>
                  <a:cubicBezTo>
                    <a:pt x="552" y="115"/>
                    <a:pt x="552" y="117"/>
                    <a:pt x="551" y="118"/>
                  </a:cubicBezTo>
                  <a:cubicBezTo>
                    <a:pt x="541" y="153"/>
                    <a:pt x="528" y="195"/>
                    <a:pt x="511" y="241"/>
                  </a:cubicBezTo>
                  <a:cubicBezTo>
                    <a:pt x="506" y="255"/>
                    <a:pt x="509" y="280"/>
                    <a:pt x="516" y="292"/>
                  </a:cubicBezTo>
                  <a:cubicBezTo>
                    <a:pt x="542" y="333"/>
                    <a:pt x="564" y="373"/>
                    <a:pt x="581" y="406"/>
                  </a:cubicBezTo>
                  <a:cubicBezTo>
                    <a:pt x="588" y="420"/>
                    <a:pt x="588" y="434"/>
                    <a:pt x="581" y="445"/>
                  </a:cubicBezTo>
                  <a:cubicBezTo>
                    <a:pt x="575" y="456"/>
                    <a:pt x="562" y="463"/>
                    <a:pt x="548" y="464"/>
                  </a:cubicBezTo>
                  <a:cubicBezTo>
                    <a:pt x="510" y="467"/>
                    <a:pt x="464" y="467"/>
                    <a:pt x="416" y="466"/>
                  </a:cubicBezTo>
                  <a:cubicBezTo>
                    <a:pt x="402" y="465"/>
                    <a:pt x="379" y="475"/>
                    <a:pt x="370" y="486"/>
                  </a:cubicBezTo>
                  <a:cubicBezTo>
                    <a:pt x="337" y="524"/>
                    <a:pt x="308" y="557"/>
                    <a:pt x="283" y="583"/>
                  </a:cubicBezTo>
                  <a:cubicBezTo>
                    <a:pt x="282" y="584"/>
                    <a:pt x="281" y="585"/>
                    <a:pt x="280" y="586"/>
                  </a:cubicBezTo>
                  <a:cubicBezTo>
                    <a:pt x="279" y="586"/>
                    <a:pt x="279" y="586"/>
                    <a:pt x="279" y="587"/>
                  </a:cubicBezTo>
                  <a:cubicBezTo>
                    <a:pt x="278" y="587"/>
                    <a:pt x="277" y="588"/>
                    <a:pt x="276" y="589"/>
                  </a:cubicBezTo>
                  <a:cubicBezTo>
                    <a:pt x="276" y="589"/>
                    <a:pt x="275" y="589"/>
                    <a:pt x="275" y="589"/>
                  </a:cubicBezTo>
                  <a:cubicBezTo>
                    <a:pt x="274" y="590"/>
                    <a:pt x="273" y="591"/>
                    <a:pt x="272" y="591"/>
                  </a:cubicBezTo>
                  <a:cubicBezTo>
                    <a:pt x="271" y="591"/>
                    <a:pt x="271" y="591"/>
                    <a:pt x="271" y="592"/>
                  </a:cubicBezTo>
                  <a:cubicBezTo>
                    <a:pt x="269" y="592"/>
                    <a:pt x="268" y="593"/>
                    <a:pt x="266" y="594"/>
                  </a:cubicBezTo>
                  <a:cubicBezTo>
                    <a:pt x="266" y="594"/>
                    <a:pt x="265" y="594"/>
                    <a:pt x="265" y="594"/>
                  </a:cubicBezTo>
                  <a:cubicBezTo>
                    <a:pt x="264" y="594"/>
                    <a:pt x="263" y="594"/>
                    <a:pt x="262" y="595"/>
                  </a:cubicBezTo>
                  <a:cubicBezTo>
                    <a:pt x="261" y="595"/>
                    <a:pt x="260" y="595"/>
                    <a:pt x="260" y="595"/>
                  </a:cubicBezTo>
                  <a:cubicBezTo>
                    <a:pt x="259" y="595"/>
                    <a:pt x="258" y="595"/>
                    <a:pt x="257" y="595"/>
                  </a:cubicBezTo>
                  <a:cubicBezTo>
                    <a:pt x="256" y="595"/>
                    <a:pt x="255" y="595"/>
                    <a:pt x="255" y="595"/>
                  </a:cubicBezTo>
                  <a:cubicBezTo>
                    <a:pt x="254" y="595"/>
                    <a:pt x="253" y="595"/>
                    <a:pt x="251" y="595"/>
                  </a:cubicBezTo>
                  <a:cubicBezTo>
                    <a:pt x="251" y="595"/>
                    <a:pt x="251" y="595"/>
                    <a:pt x="250" y="595"/>
                  </a:cubicBezTo>
                  <a:cubicBezTo>
                    <a:pt x="248" y="595"/>
                    <a:pt x="247" y="595"/>
                    <a:pt x="245" y="594"/>
                  </a:cubicBezTo>
                  <a:cubicBezTo>
                    <a:pt x="245" y="594"/>
                    <a:pt x="244" y="594"/>
                    <a:pt x="244" y="594"/>
                  </a:cubicBezTo>
                  <a:cubicBezTo>
                    <a:pt x="243" y="593"/>
                    <a:pt x="242" y="593"/>
                    <a:pt x="241" y="592"/>
                  </a:cubicBezTo>
                  <a:cubicBezTo>
                    <a:pt x="240" y="592"/>
                    <a:pt x="240" y="592"/>
                    <a:pt x="239" y="592"/>
                  </a:cubicBezTo>
                  <a:cubicBezTo>
                    <a:pt x="238" y="591"/>
                    <a:pt x="237" y="591"/>
                    <a:pt x="237" y="590"/>
                  </a:cubicBezTo>
                  <a:cubicBezTo>
                    <a:pt x="236" y="590"/>
                    <a:pt x="236" y="590"/>
                    <a:pt x="235" y="589"/>
                  </a:cubicBezTo>
                  <a:cubicBezTo>
                    <a:pt x="234" y="589"/>
                    <a:pt x="233" y="588"/>
                    <a:pt x="232" y="587"/>
                  </a:cubicBezTo>
                  <a:cubicBezTo>
                    <a:pt x="231" y="587"/>
                    <a:pt x="231" y="586"/>
                    <a:pt x="231" y="586"/>
                  </a:cubicBezTo>
                  <a:cubicBezTo>
                    <a:pt x="230" y="585"/>
                    <a:pt x="229" y="585"/>
                    <a:pt x="228" y="584"/>
                  </a:cubicBezTo>
                  <a:cubicBezTo>
                    <a:pt x="228" y="583"/>
                    <a:pt x="228" y="583"/>
                    <a:pt x="227" y="583"/>
                  </a:cubicBezTo>
                  <a:cubicBezTo>
                    <a:pt x="227" y="582"/>
                    <a:pt x="227" y="582"/>
                    <a:pt x="226" y="581"/>
                  </a:cubicBezTo>
                  <a:cubicBezTo>
                    <a:pt x="220" y="574"/>
                    <a:pt x="220" y="574"/>
                    <a:pt x="220" y="574"/>
                  </a:cubicBezTo>
                  <a:cubicBezTo>
                    <a:pt x="221" y="573"/>
                    <a:pt x="221" y="573"/>
                    <a:pt x="221" y="573"/>
                  </a:cubicBezTo>
                  <a:cubicBezTo>
                    <a:pt x="220" y="571"/>
                    <a:pt x="219" y="569"/>
                    <a:pt x="218" y="567"/>
                  </a:cubicBezTo>
                  <a:cubicBezTo>
                    <a:pt x="202" y="524"/>
                    <a:pt x="188" y="483"/>
                    <a:pt x="175" y="443"/>
                  </a:cubicBezTo>
                  <a:cubicBezTo>
                    <a:pt x="171" y="429"/>
                    <a:pt x="155" y="411"/>
                    <a:pt x="142" y="406"/>
                  </a:cubicBezTo>
                  <a:cubicBezTo>
                    <a:pt x="103" y="389"/>
                    <a:pt x="63" y="372"/>
                    <a:pt x="25" y="354"/>
                  </a:cubicBezTo>
                  <a:cubicBezTo>
                    <a:pt x="10" y="347"/>
                    <a:pt x="5" y="337"/>
                    <a:pt x="2" y="330"/>
                  </a:cubicBezTo>
                  <a:cubicBezTo>
                    <a:pt x="0" y="321"/>
                    <a:pt x="1" y="311"/>
                    <a:pt x="6" y="302"/>
                  </a:cubicBezTo>
                  <a:cubicBezTo>
                    <a:pt x="6" y="302"/>
                    <a:pt x="6" y="302"/>
                    <a:pt x="6" y="302"/>
                  </a:cubicBezTo>
                  <a:cubicBezTo>
                    <a:pt x="9" y="296"/>
                    <a:pt x="14" y="290"/>
                    <a:pt x="21" y="286"/>
                  </a:cubicBezTo>
                  <a:cubicBezTo>
                    <a:pt x="38" y="274"/>
                    <a:pt x="54" y="262"/>
                    <a:pt x="72" y="249"/>
                  </a:cubicBezTo>
                  <a:cubicBezTo>
                    <a:pt x="89" y="236"/>
                    <a:pt x="106" y="224"/>
                    <a:pt x="124" y="210"/>
                  </a:cubicBezTo>
                  <a:cubicBezTo>
                    <a:pt x="130" y="207"/>
                    <a:pt x="136" y="199"/>
                    <a:pt x="141" y="191"/>
                  </a:cubicBezTo>
                  <a:cubicBezTo>
                    <a:pt x="145" y="183"/>
                    <a:pt x="149" y="174"/>
                    <a:pt x="149" y="167"/>
                  </a:cubicBezTo>
                  <a:cubicBezTo>
                    <a:pt x="152" y="145"/>
                    <a:pt x="154" y="123"/>
                    <a:pt x="156" y="102"/>
                  </a:cubicBezTo>
                  <a:cubicBezTo>
                    <a:pt x="159" y="81"/>
                    <a:pt x="161" y="60"/>
                    <a:pt x="163" y="40"/>
                  </a:cubicBezTo>
                  <a:cubicBezTo>
                    <a:pt x="164" y="32"/>
                    <a:pt x="166" y="25"/>
                    <a:pt x="169" y="19"/>
                  </a:cubicBezTo>
                  <a:close/>
                </a:path>
              </a:pathLst>
            </a:custGeom>
            <a:solidFill>
              <a:schemeClr val="accent3"/>
            </a:solidFill>
            <a:ln w="57150">
              <a:solidFill>
                <a:srgbClr val="FFFFFF"/>
              </a:solidFill>
            </a:ln>
            <a:effectLst>
              <a:outerShdw blurRad="215900" dist="76200" dir="2700000" sx="101000" sy="101000" algn="tl" rotWithShape="0">
                <a:prstClr val="black">
                  <a:alpha val="27000"/>
                </a:prstClr>
              </a:outerShdw>
            </a:effectLst>
            <a:extLst/>
          </p:spPr>
          <p:txBody>
            <a:bodyPr lIns="113900" tIns="303733" anchor="ctr" anchorCtr="1">
              <a:normAutofit/>
            </a:bodyPr>
            <a:lstStyle/>
            <a:p>
              <a:pPr>
                <a:defRPr/>
              </a:pPr>
              <a:r>
                <a:rPr lang="en-US" altLang="zh-CN" dirty="0" err="1">
                  <a:solidFill>
                    <a:srgbClr val="FFFFFF"/>
                  </a:solidFill>
                  <a:latin typeface="+mn-lt"/>
                  <a:ea typeface="+mn-ea"/>
                </a:rPr>
                <a:t>Lorem</a:t>
              </a:r>
              <a:endParaRPr lang="zh-CN" altLang="en-US" dirty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2058" name="MH_Other_2">
              <a:extLst>
                <a:ext uri="{FF2B5EF4-FFF2-40B4-BE49-F238E27FC236}">
                  <a16:creationId xmlns:a16="http://schemas.microsoft.com/office/drawing/2014/main" id="{D877CB21-58B3-42F5-BDB5-D4065F3A7741}"/>
                </a:ext>
              </a:extLst>
            </p:cNvPr>
            <p:cNvSpPr>
              <a:spLocks/>
            </p:cNvSpPr>
            <p:nvPr>
              <p:custDataLst>
                <p:tags r:id="rId11"/>
              </p:custDataLst>
            </p:nvPr>
          </p:nvSpPr>
          <p:spPr bwMode="auto">
            <a:xfrm>
              <a:off x="7710272" y="4289754"/>
              <a:ext cx="279596" cy="246110"/>
            </a:xfrm>
            <a:custGeom>
              <a:avLst/>
              <a:gdLst>
                <a:gd name="T0" fmla="*/ 2147483646 w 101"/>
                <a:gd name="T1" fmla="*/ 2147483646 h 89"/>
                <a:gd name="T2" fmla="*/ 2147483646 w 101"/>
                <a:gd name="T3" fmla="*/ 2147483646 h 89"/>
                <a:gd name="T4" fmla="*/ 2147483646 w 101"/>
                <a:gd name="T5" fmla="*/ 2147483646 h 89"/>
                <a:gd name="T6" fmla="*/ 0 w 101"/>
                <a:gd name="T7" fmla="*/ 2147483646 h 89"/>
                <a:gd name="T8" fmla="*/ 2147483646 w 101"/>
                <a:gd name="T9" fmla="*/ 2147483646 h 89"/>
                <a:gd name="T10" fmla="*/ 2147483646 w 101"/>
                <a:gd name="T11" fmla="*/ 0 h 89"/>
                <a:gd name="T12" fmla="*/ 2147483646 w 101"/>
                <a:gd name="T13" fmla="*/ 0 h 89"/>
                <a:gd name="T14" fmla="*/ 2147483646 w 101"/>
                <a:gd name="T15" fmla="*/ 2147483646 h 89"/>
                <a:gd name="T16" fmla="*/ 2147483646 w 101"/>
                <a:gd name="T17" fmla="*/ 2147483646 h 89"/>
                <a:gd name="T18" fmla="*/ 2147483646 w 101"/>
                <a:gd name="T19" fmla="*/ 2147483646 h 89"/>
                <a:gd name="T20" fmla="*/ 2147483646 w 101"/>
                <a:gd name="T21" fmla="*/ 2147483646 h 89"/>
                <a:gd name="T22" fmla="*/ 2147483646 w 101"/>
                <a:gd name="T23" fmla="*/ 2147483646 h 89"/>
                <a:gd name="T24" fmla="*/ 2147483646 w 101"/>
                <a:gd name="T25" fmla="*/ 2147483646 h 89"/>
                <a:gd name="T26" fmla="*/ 2147483646 w 101"/>
                <a:gd name="T27" fmla="*/ 2147483646 h 89"/>
                <a:gd name="T28" fmla="*/ 2147483646 w 101"/>
                <a:gd name="T29" fmla="*/ 2147483646 h 89"/>
                <a:gd name="T30" fmla="*/ 2147483646 w 101"/>
                <a:gd name="T31" fmla="*/ 2147483646 h 89"/>
                <a:gd name="T32" fmla="*/ 2147483646 w 101"/>
                <a:gd name="T33" fmla="*/ 2147483646 h 89"/>
                <a:gd name="T34" fmla="*/ 2147483646 w 101"/>
                <a:gd name="T35" fmla="*/ 2147483646 h 89"/>
                <a:gd name="T36" fmla="*/ 2147483646 w 101"/>
                <a:gd name="T37" fmla="*/ 2147483646 h 8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01" h="89">
                  <a:moveTo>
                    <a:pt x="48" y="89"/>
                  </a:moveTo>
                  <a:cubicBezTo>
                    <a:pt x="44" y="88"/>
                    <a:pt x="41" y="86"/>
                    <a:pt x="38" y="84"/>
                  </a:cubicBezTo>
                  <a:cubicBezTo>
                    <a:pt x="29" y="78"/>
                    <a:pt x="19" y="70"/>
                    <a:pt x="12" y="60"/>
                  </a:cubicBezTo>
                  <a:cubicBezTo>
                    <a:pt x="4" y="50"/>
                    <a:pt x="0" y="39"/>
                    <a:pt x="0" y="26"/>
                  </a:cubicBezTo>
                  <a:cubicBezTo>
                    <a:pt x="0" y="17"/>
                    <a:pt x="3" y="9"/>
                    <a:pt x="9" y="4"/>
                  </a:cubicBezTo>
                  <a:cubicBezTo>
                    <a:pt x="12" y="2"/>
                    <a:pt x="15" y="1"/>
                    <a:pt x="19" y="0"/>
                  </a:cubicBezTo>
                  <a:cubicBezTo>
                    <a:pt x="21" y="0"/>
                    <a:pt x="23" y="0"/>
                    <a:pt x="24" y="0"/>
                  </a:cubicBezTo>
                  <a:cubicBezTo>
                    <a:pt x="27" y="0"/>
                    <a:pt x="29" y="0"/>
                    <a:pt x="32" y="1"/>
                  </a:cubicBezTo>
                  <a:cubicBezTo>
                    <a:pt x="38" y="3"/>
                    <a:pt x="43" y="7"/>
                    <a:pt x="49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7" y="7"/>
                    <a:pt x="63" y="3"/>
                    <a:pt x="69" y="2"/>
                  </a:cubicBezTo>
                  <a:cubicBezTo>
                    <a:pt x="72" y="1"/>
                    <a:pt x="74" y="1"/>
                    <a:pt x="77" y="1"/>
                  </a:cubicBezTo>
                  <a:cubicBezTo>
                    <a:pt x="79" y="1"/>
                    <a:pt x="80" y="1"/>
                    <a:pt x="82" y="1"/>
                  </a:cubicBezTo>
                  <a:cubicBezTo>
                    <a:pt x="86" y="2"/>
                    <a:pt x="89" y="4"/>
                    <a:pt x="92" y="6"/>
                  </a:cubicBezTo>
                  <a:cubicBezTo>
                    <a:pt x="98" y="11"/>
                    <a:pt x="101" y="19"/>
                    <a:pt x="100" y="28"/>
                  </a:cubicBezTo>
                  <a:cubicBezTo>
                    <a:pt x="99" y="41"/>
                    <a:pt x="94" y="52"/>
                    <a:pt x="86" y="62"/>
                  </a:cubicBezTo>
                  <a:cubicBezTo>
                    <a:pt x="78" y="71"/>
                    <a:pt x="68" y="79"/>
                    <a:pt x="58" y="84"/>
                  </a:cubicBezTo>
                  <a:cubicBezTo>
                    <a:pt x="55" y="86"/>
                    <a:pt x="52" y="88"/>
                    <a:pt x="48" y="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组合 6">
            <a:extLst>
              <a:ext uri="{FF2B5EF4-FFF2-40B4-BE49-F238E27FC236}">
                <a16:creationId xmlns:a16="http://schemas.microsoft.com/office/drawing/2014/main" id="{1A1FCD04-5769-4BFA-B532-C2F25FA5E709}"/>
              </a:ext>
            </a:extLst>
          </p:cNvPr>
          <p:cNvGrpSpPr/>
          <p:nvPr/>
        </p:nvGrpSpPr>
        <p:grpSpPr>
          <a:xfrm>
            <a:off x="2920776" y="2769672"/>
            <a:ext cx="1157224" cy="1170384"/>
            <a:chOff x="4107341" y="3894637"/>
            <a:chExt cx="1627346" cy="1645762"/>
          </a:xfrm>
        </p:grpSpPr>
        <p:sp>
          <p:nvSpPr>
            <p:cNvPr id="34" name="MH_SubTitle_5">
              <a:extLst>
                <a:ext uri="{FF2B5EF4-FFF2-40B4-BE49-F238E27FC236}">
                  <a16:creationId xmlns:a16="http://schemas.microsoft.com/office/drawing/2014/main" id="{78BFAA8A-307C-4F4F-B7D6-40879A9BD997}"/>
                </a:ext>
              </a:extLst>
            </p:cNvPr>
            <p:cNvSpPr>
              <a:spLocks/>
            </p:cNvSpPr>
            <p:nvPr>
              <p:custDataLst>
                <p:tags r:id="rId8"/>
              </p:custDataLst>
            </p:nvPr>
          </p:nvSpPr>
          <p:spPr bwMode="auto">
            <a:xfrm>
              <a:off x="4107341" y="3894637"/>
              <a:ext cx="1627346" cy="1645762"/>
            </a:xfrm>
            <a:custGeom>
              <a:avLst/>
              <a:gdLst>
                <a:gd name="T0" fmla="*/ 586 w 588"/>
                <a:gd name="T1" fmla="*/ 330 h 595"/>
                <a:gd name="T2" fmla="*/ 446 w 588"/>
                <a:gd name="T3" fmla="*/ 406 h 595"/>
                <a:gd name="T4" fmla="*/ 370 w 588"/>
                <a:gd name="T5" fmla="*/ 567 h 595"/>
                <a:gd name="T6" fmla="*/ 361 w 588"/>
                <a:gd name="T7" fmla="*/ 589 h 595"/>
                <a:gd name="T8" fmla="*/ 340 w 588"/>
                <a:gd name="T9" fmla="*/ 595 h 595"/>
                <a:gd name="T10" fmla="*/ 335 w 588"/>
                <a:gd name="T11" fmla="*/ 595 h 595"/>
                <a:gd name="T12" fmla="*/ 330 w 588"/>
                <a:gd name="T13" fmla="*/ 595 h 595"/>
                <a:gd name="T14" fmla="*/ 325 w 588"/>
                <a:gd name="T15" fmla="*/ 594 h 595"/>
                <a:gd name="T16" fmla="*/ 320 w 588"/>
                <a:gd name="T17" fmla="*/ 593 h 595"/>
                <a:gd name="T18" fmla="*/ 315 w 588"/>
                <a:gd name="T19" fmla="*/ 590 h 595"/>
                <a:gd name="T20" fmla="*/ 311 w 588"/>
                <a:gd name="T21" fmla="*/ 588 h 595"/>
                <a:gd name="T22" fmla="*/ 305 w 588"/>
                <a:gd name="T23" fmla="*/ 583 h 595"/>
                <a:gd name="T24" fmla="*/ 172 w 588"/>
                <a:gd name="T25" fmla="*/ 466 h 595"/>
                <a:gd name="T26" fmla="*/ 7 w 588"/>
                <a:gd name="T27" fmla="*/ 445 h 595"/>
                <a:gd name="T28" fmla="*/ 72 w 588"/>
                <a:gd name="T29" fmla="*/ 292 h 595"/>
                <a:gd name="T30" fmla="*/ 37 w 588"/>
                <a:gd name="T31" fmla="*/ 119 h 595"/>
                <a:gd name="T32" fmla="*/ 36 w 588"/>
                <a:gd name="T33" fmla="*/ 113 h 595"/>
                <a:gd name="T34" fmla="*/ 35 w 588"/>
                <a:gd name="T35" fmla="*/ 108 h 595"/>
                <a:gd name="T36" fmla="*/ 35 w 588"/>
                <a:gd name="T37" fmla="*/ 103 h 595"/>
                <a:gd name="T38" fmla="*/ 36 w 588"/>
                <a:gd name="T39" fmla="*/ 97 h 595"/>
                <a:gd name="T40" fmla="*/ 38 w 588"/>
                <a:gd name="T41" fmla="*/ 92 h 595"/>
                <a:gd name="T42" fmla="*/ 40 w 588"/>
                <a:gd name="T43" fmla="*/ 88 h 595"/>
                <a:gd name="T44" fmla="*/ 43 w 588"/>
                <a:gd name="T45" fmla="*/ 84 h 595"/>
                <a:gd name="T46" fmla="*/ 47 w 588"/>
                <a:gd name="T47" fmla="*/ 79 h 595"/>
                <a:gd name="T48" fmla="*/ 51 w 588"/>
                <a:gd name="T49" fmla="*/ 76 h 595"/>
                <a:gd name="T50" fmla="*/ 55 w 588"/>
                <a:gd name="T51" fmla="*/ 74 h 595"/>
                <a:gd name="T52" fmla="*/ 60 w 588"/>
                <a:gd name="T53" fmla="*/ 72 h 595"/>
                <a:gd name="T54" fmla="*/ 65 w 588"/>
                <a:gd name="T55" fmla="*/ 70 h 595"/>
                <a:gd name="T56" fmla="*/ 76 w 588"/>
                <a:gd name="T57" fmla="*/ 68 h 595"/>
                <a:gd name="T58" fmla="*/ 83 w 588"/>
                <a:gd name="T59" fmla="*/ 70 h 595"/>
                <a:gd name="T60" fmla="*/ 261 w 588"/>
                <a:gd name="T61" fmla="*/ 85 h 595"/>
                <a:gd name="T62" fmla="*/ 396 w 588"/>
                <a:gd name="T63" fmla="*/ 2 h 595"/>
                <a:gd name="T64" fmla="*/ 419 w 588"/>
                <a:gd name="T65" fmla="*/ 19 h 595"/>
                <a:gd name="T66" fmla="*/ 432 w 588"/>
                <a:gd name="T67" fmla="*/ 102 h 595"/>
                <a:gd name="T68" fmla="*/ 447 w 588"/>
                <a:gd name="T69" fmla="*/ 191 h 595"/>
                <a:gd name="T70" fmla="*/ 516 w 588"/>
                <a:gd name="T71" fmla="*/ 249 h 595"/>
                <a:gd name="T72" fmla="*/ 582 w 588"/>
                <a:gd name="T73" fmla="*/ 302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88" h="595">
                  <a:moveTo>
                    <a:pt x="582" y="302"/>
                  </a:moveTo>
                  <a:cubicBezTo>
                    <a:pt x="587" y="311"/>
                    <a:pt x="588" y="321"/>
                    <a:pt x="586" y="330"/>
                  </a:cubicBezTo>
                  <a:cubicBezTo>
                    <a:pt x="583" y="337"/>
                    <a:pt x="578" y="347"/>
                    <a:pt x="563" y="354"/>
                  </a:cubicBezTo>
                  <a:cubicBezTo>
                    <a:pt x="524" y="372"/>
                    <a:pt x="485" y="389"/>
                    <a:pt x="446" y="406"/>
                  </a:cubicBezTo>
                  <a:cubicBezTo>
                    <a:pt x="433" y="411"/>
                    <a:pt x="417" y="429"/>
                    <a:pt x="413" y="443"/>
                  </a:cubicBezTo>
                  <a:cubicBezTo>
                    <a:pt x="400" y="483"/>
                    <a:pt x="386" y="524"/>
                    <a:pt x="370" y="567"/>
                  </a:cubicBezTo>
                  <a:cubicBezTo>
                    <a:pt x="368" y="573"/>
                    <a:pt x="364" y="579"/>
                    <a:pt x="360" y="583"/>
                  </a:cubicBezTo>
                  <a:cubicBezTo>
                    <a:pt x="361" y="589"/>
                    <a:pt x="361" y="589"/>
                    <a:pt x="361" y="589"/>
                  </a:cubicBezTo>
                  <a:cubicBezTo>
                    <a:pt x="342" y="594"/>
                    <a:pt x="342" y="594"/>
                    <a:pt x="342" y="594"/>
                  </a:cubicBezTo>
                  <a:cubicBezTo>
                    <a:pt x="342" y="594"/>
                    <a:pt x="341" y="595"/>
                    <a:pt x="340" y="595"/>
                  </a:cubicBezTo>
                  <a:cubicBezTo>
                    <a:pt x="340" y="595"/>
                    <a:pt x="339" y="595"/>
                    <a:pt x="337" y="595"/>
                  </a:cubicBezTo>
                  <a:cubicBezTo>
                    <a:pt x="337" y="595"/>
                    <a:pt x="336" y="595"/>
                    <a:pt x="335" y="595"/>
                  </a:cubicBezTo>
                  <a:cubicBezTo>
                    <a:pt x="334" y="595"/>
                    <a:pt x="333" y="595"/>
                    <a:pt x="332" y="595"/>
                  </a:cubicBezTo>
                  <a:cubicBezTo>
                    <a:pt x="331" y="595"/>
                    <a:pt x="331" y="595"/>
                    <a:pt x="330" y="595"/>
                  </a:cubicBezTo>
                  <a:cubicBezTo>
                    <a:pt x="329" y="595"/>
                    <a:pt x="328" y="595"/>
                    <a:pt x="327" y="595"/>
                  </a:cubicBezTo>
                  <a:cubicBezTo>
                    <a:pt x="326" y="595"/>
                    <a:pt x="325" y="595"/>
                    <a:pt x="325" y="594"/>
                  </a:cubicBezTo>
                  <a:cubicBezTo>
                    <a:pt x="324" y="594"/>
                    <a:pt x="323" y="594"/>
                    <a:pt x="322" y="594"/>
                  </a:cubicBezTo>
                  <a:cubicBezTo>
                    <a:pt x="321" y="593"/>
                    <a:pt x="320" y="593"/>
                    <a:pt x="320" y="593"/>
                  </a:cubicBezTo>
                  <a:cubicBezTo>
                    <a:pt x="319" y="592"/>
                    <a:pt x="318" y="592"/>
                    <a:pt x="317" y="592"/>
                  </a:cubicBezTo>
                  <a:cubicBezTo>
                    <a:pt x="316" y="591"/>
                    <a:pt x="316" y="591"/>
                    <a:pt x="315" y="590"/>
                  </a:cubicBezTo>
                  <a:cubicBezTo>
                    <a:pt x="314" y="590"/>
                    <a:pt x="313" y="590"/>
                    <a:pt x="313" y="589"/>
                  </a:cubicBezTo>
                  <a:cubicBezTo>
                    <a:pt x="312" y="589"/>
                    <a:pt x="311" y="588"/>
                    <a:pt x="311" y="588"/>
                  </a:cubicBezTo>
                  <a:cubicBezTo>
                    <a:pt x="310" y="587"/>
                    <a:pt x="309" y="587"/>
                    <a:pt x="309" y="586"/>
                  </a:cubicBezTo>
                  <a:cubicBezTo>
                    <a:pt x="307" y="585"/>
                    <a:pt x="306" y="584"/>
                    <a:pt x="305" y="583"/>
                  </a:cubicBezTo>
                  <a:cubicBezTo>
                    <a:pt x="280" y="557"/>
                    <a:pt x="251" y="524"/>
                    <a:pt x="218" y="486"/>
                  </a:cubicBezTo>
                  <a:cubicBezTo>
                    <a:pt x="209" y="475"/>
                    <a:pt x="186" y="465"/>
                    <a:pt x="172" y="466"/>
                  </a:cubicBezTo>
                  <a:cubicBezTo>
                    <a:pt x="124" y="467"/>
                    <a:pt x="78" y="467"/>
                    <a:pt x="41" y="465"/>
                  </a:cubicBezTo>
                  <a:cubicBezTo>
                    <a:pt x="26" y="463"/>
                    <a:pt x="13" y="456"/>
                    <a:pt x="7" y="445"/>
                  </a:cubicBezTo>
                  <a:cubicBezTo>
                    <a:pt x="0" y="434"/>
                    <a:pt x="0" y="420"/>
                    <a:pt x="7" y="407"/>
                  </a:cubicBezTo>
                  <a:cubicBezTo>
                    <a:pt x="24" y="373"/>
                    <a:pt x="46" y="333"/>
                    <a:pt x="72" y="292"/>
                  </a:cubicBezTo>
                  <a:cubicBezTo>
                    <a:pt x="79" y="280"/>
                    <a:pt x="82" y="255"/>
                    <a:pt x="77" y="241"/>
                  </a:cubicBezTo>
                  <a:cubicBezTo>
                    <a:pt x="60" y="195"/>
                    <a:pt x="47" y="153"/>
                    <a:pt x="37" y="119"/>
                  </a:cubicBezTo>
                  <a:cubicBezTo>
                    <a:pt x="37" y="117"/>
                    <a:pt x="36" y="115"/>
                    <a:pt x="36" y="114"/>
                  </a:cubicBezTo>
                  <a:cubicBezTo>
                    <a:pt x="36" y="113"/>
                    <a:pt x="36" y="113"/>
                    <a:pt x="36" y="113"/>
                  </a:cubicBezTo>
                  <a:cubicBezTo>
                    <a:pt x="36" y="111"/>
                    <a:pt x="35" y="110"/>
                    <a:pt x="35" y="109"/>
                  </a:cubicBezTo>
                  <a:cubicBezTo>
                    <a:pt x="35" y="109"/>
                    <a:pt x="35" y="108"/>
                    <a:pt x="35" y="108"/>
                  </a:cubicBezTo>
                  <a:cubicBezTo>
                    <a:pt x="35" y="107"/>
                    <a:pt x="35" y="105"/>
                    <a:pt x="35" y="104"/>
                  </a:cubicBezTo>
                  <a:cubicBezTo>
                    <a:pt x="35" y="104"/>
                    <a:pt x="35" y="104"/>
                    <a:pt x="35" y="103"/>
                  </a:cubicBezTo>
                  <a:cubicBezTo>
                    <a:pt x="35" y="101"/>
                    <a:pt x="36" y="100"/>
                    <a:pt x="36" y="98"/>
                  </a:cubicBezTo>
                  <a:cubicBezTo>
                    <a:pt x="36" y="98"/>
                    <a:pt x="36" y="97"/>
                    <a:pt x="36" y="97"/>
                  </a:cubicBezTo>
                  <a:cubicBezTo>
                    <a:pt x="37" y="96"/>
                    <a:pt x="37" y="95"/>
                    <a:pt x="37" y="94"/>
                  </a:cubicBezTo>
                  <a:cubicBezTo>
                    <a:pt x="37" y="93"/>
                    <a:pt x="38" y="93"/>
                    <a:pt x="38" y="92"/>
                  </a:cubicBezTo>
                  <a:cubicBezTo>
                    <a:pt x="38" y="91"/>
                    <a:pt x="39" y="90"/>
                    <a:pt x="39" y="89"/>
                  </a:cubicBezTo>
                  <a:cubicBezTo>
                    <a:pt x="39" y="89"/>
                    <a:pt x="40" y="88"/>
                    <a:pt x="40" y="88"/>
                  </a:cubicBezTo>
                  <a:cubicBezTo>
                    <a:pt x="41" y="87"/>
                    <a:pt x="41" y="86"/>
                    <a:pt x="42" y="85"/>
                  </a:cubicBezTo>
                  <a:cubicBezTo>
                    <a:pt x="42" y="84"/>
                    <a:pt x="42" y="84"/>
                    <a:pt x="43" y="84"/>
                  </a:cubicBezTo>
                  <a:cubicBezTo>
                    <a:pt x="44" y="82"/>
                    <a:pt x="45" y="81"/>
                    <a:pt x="46" y="80"/>
                  </a:cubicBezTo>
                  <a:cubicBezTo>
                    <a:pt x="46" y="80"/>
                    <a:pt x="47" y="79"/>
                    <a:pt x="47" y="79"/>
                  </a:cubicBezTo>
                  <a:cubicBezTo>
                    <a:pt x="48" y="78"/>
                    <a:pt x="49" y="78"/>
                    <a:pt x="50" y="77"/>
                  </a:cubicBezTo>
                  <a:cubicBezTo>
                    <a:pt x="50" y="77"/>
                    <a:pt x="50" y="76"/>
                    <a:pt x="51" y="76"/>
                  </a:cubicBezTo>
                  <a:cubicBezTo>
                    <a:pt x="52" y="75"/>
                    <a:pt x="53" y="75"/>
                    <a:pt x="54" y="74"/>
                  </a:cubicBezTo>
                  <a:cubicBezTo>
                    <a:pt x="54" y="74"/>
                    <a:pt x="55" y="74"/>
                    <a:pt x="55" y="74"/>
                  </a:cubicBezTo>
                  <a:cubicBezTo>
                    <a:pt x="56" y="73"/>
                    <a:pt x="58" y="72"/>
                    <a:pt x="59" y="72"/>
                  </a:cubicBezTo>
                  <a:cubicBezTo>
                    <a:pt x="59" y="72"/>
                    <a:pt x="60" y="72"/>
                    <a:pt x="60" y="72"/>
                  </a:cubicBezTo>
                  <a:cubicBezTo>
                    <a:pt x="61" y="71"/>
                    <a:pt x="62" y="71"/>
                    <a:pt x="63" y="71"/>
                  </a:cubicBezTo>
                  <a:cubicBezTo>
                    <a:pt x="64" y="70"/>
                    <a:pt x="64" y="70"/>
                    <a:pt x="65" y="70"/>
                  </a:cubicBezTo>
                  <a:cubicBezTo>
                    <a:pt x="65" y="70"/>
                    <a:pt x="66" y="70"/>
                    <a:pt x="67" y="70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9" y="69"/>
                    <a:pt x="81" y="70"/>
                    <a:pt x="83" y="70"/>
                  </a:cubicBezTo>
                  <a:cubicBezTo>
                    <a:pt x="129" y="77"/>
                    <a:pt x="171" y="86"/>
                    <a:pt x="211" y="95"/>
                  </a:cubicBezTo>
                  <a:cubicBezTo>
                    <a:pt x="226" y="98"/>
                    <a:pt x="250" y="93"/>
                    <a:pt x="261" y="85"/>
                  </a:cubicBezTo>
                  <a:cubicBezTo>
                    <a:pt x="295" y="59"/>
                    <a:pt x="330" y="34"/>
                    <a:pt x="365" y="9"/>
                  </a:cubicBezTo>
                  <a:cubicBezTo>
                    <a:pt x="377" y="0"/>
                    <a:pt x="389" y="0"/>
                    <a:pt x="396" y="2"/>
                  </a:cubicBezTo>
                  <a:cubicBezTo>
                    <a:pt x="406" y="4"/>
                    <a:pt x="414" y="10"/>
                    <a:pt x="419" y="19"/>
                  </a:cubicBezTo>
                  <a:cubicBezTo>
                    <a:pt x="419" y="19"/>
                    <a:pt x="419" y="19"/>
                    <a:pt x="419" y="19"/>
                  </a:cubicBezTo>
                  <a:cubicBezTo>
                    <a:pt x="422" y="25"/>
                    <a:pt x="424" y="32"/>
                    <a:pt x="425" y="40"/>
                  </a:cubicBezTo>
                  <a:cubicBezTo>
                    <a:pt x="427" y="60"/>
                    <a:pt x="429" y="81"/>
                    <a:pt x="432" y="102"/>
                  </a:cubicBezTo>
                  <a:cubicBezTo>
                    <a:pt x="434" y="123"/>
                    <a:pt x="436" y="145"/>
                    <a:pt x="439" y="167"/>
                  </a:cubicBezTo>
                  <a:cubicBezTo>
                    <a:pt x="439" y="174"/>
                    <a:pt x="443" y="183"/>
                    <a:pt x="447" y="191"/>
                  </a:cubicBezTo>
                  <a:cubicBezTo>
                    <a:pt x="452" y="199"/>
                    <a:pt x="458" y="207"/>
                    <a:pt x="464" y="210"/>
                  </a:cubicBezTo>
                  <a:cubicBezTo>
                    <a:pt x="482" y="224"/>
                    <a:pt x="499" y="236"/>
                    <a:pt x="516" y="249"/>
                  </a:cubicBezTo>
                  <a:cubicBezTo>
                    <a:pt x="534" y="262"/>
                    <a:pt x="550" y="274"/>
                    <a:pt x="567" y="286"/>
                  </a:cubicBezTo>
                  <a:cubicBezTo>
                    <a:pt x="574" y="290"/>
                    <a:pt x="579" y="296"/>
                    <a:pt x="582" y="302"/>
                  </a:cubicBezTo>
                  <a:close/>
                </a:path>
              </a:pathLst>
            </a:custGeom>
            <a:solidFill>
              <a:schemeClr val="accent2"/>
            </a:solidFill>
            <a:ln w="57150">
              <a:solidFill>
                <a:srgbClr val="FFFFFF"/>
              </a:solidFill>
            </a:ln>
            <a:effectLst>
              <a:outerShdw blurRad="215900" dist="76200" dir="2700000" sx="101000" sy="101000" algn="tl" rotWithShape="0">
                <a:prstClr val="black">
                  <a:alpha val="27000"/>
                </a:prstClr>
              </a:outerShdw>
            </a:effectLst>
            <a:extLst/>
          </p:spPr>
          <p:txBody>
            <a:bodyPr lIns="0" tIns="303733" anchor="ctr" anchorCtr="1">
              <a:normAutofit/>
            </a:bodyPr>
            <a:lstStyle/>
            <a:p>
              <a:pPr>
                <a:defRPr/>
              </a:pPr>
              <a:r>
                <a:rPr lang="en-US" altLang="zh-CN" dirty="0" err="1">
                  <a:solidFill>
                    <a:srgbClr val="FFFFFF"/>
                  </a:solidFill>
                  <a:latin typeface="+mn-lt"/>
                  <a:ea typeface="+mn-ea"/>
                </a:rPr>
                <a:t>Lorem</a:t>
              </a:r>
              <a:endParaRPr lang="zh-CN" altLang="en-US" dirty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2059" name="MH_Other_3">
              <a:extLst>
                <a:ext uri="{FF2B5EF4-FFF2-40B4-BE49-F238E27FC236}">
                  <a16:creationId xmlns:a16="http://schemas.microsoft.com/office/drawing/2014/main" id="{49D9C7CB-8806-4959-88AC-8AA21B11ABB1}"/>
                </a:ext>
              </a:extLst>
            </p:cNvPr>
            <p:cNvSpPr>
              <a:spLocks noEditPoints="1"/>
            </p:cNvSpPr>
            <p:nvPr>
              <p:custDataLst>
                <p:tags r:id="rId9"/>
              </p:custDataLst>
            </p:nvPr>
          </p:nvSpPr>
          <p:spPr bwMode="auto">
            <a:xfrm>
              <a:off x="4688297" y="4353375"/>
              <a:ext cx="237740" cy="249459"/>
            </a:xfrm>
            <a:custGeom>
              <a:avLst/>
              <a:gdLst>
                <a:gd name="T0" fmla="*/ 2147483646 w 86"/>
                <a:gd name="T1" fmla="*/ 0 h 90"/>
                <a:gd name="T2" fmla="*/ 2147483646 w 86"/>
                <a:gd name="T3" fmla="*/ 2147483646 h 90"/>
                <a:gd name="T4" fmla="*/ 2147483646 w 86"/>
                <a:gd name="T5" fmla="*/ 2147483646 h 90"/>
                <a:gd name="T6" fmla="*/ 2147483646 w 86"/>
                <a:gd name="T7" fmla="*/ 2147483646 h 90"/>
                <a:gd name="T8" fmla="*/ 0 w 86"/>
                <a:gd name="T9" fmla="*/ 2147483646 h 90"/>
                <a:gd name="T10" fmla="*/ 2147483646 w 86"/>
                <a:gd name="T11" fmla="*/ 2147483646 h 90"/>
                <a:gd name="T12" fmla="*/ 2147483646 w 86"/>
                <a:gd name="T13" fmla="*/ 2147483646 h 90"/>
                <a:gd name="T14" fmla="*/ 2147483646 w 86"/>
                <a:gd name="T15" fmla="*/ 2147483646 h 90"/>
                <a:gd name="T16" fmla="*/ 2147483646 w 86"/>
                <a:gd name="T17" fmla="*/ 2147483646 h 90"/>
                <a:gd name="T18" fmla="*/ 2147483646 w 86"/>
                <a:gd name="T19" fmla="*/ 2147483646 h 90"/>
                <a:gd name="T20" fmla="*/ 2147483646 w 86"/>
                <a:gd name="T21" fmla="*/ 0 h 90"/>
                <a:gd name="T22" fmla="*/ 2147483646 w 86"/>
                <a:gd name="T23" fmla="*/ 2147483646 h 90"/>
                <a:gd name="T24" fmla="*/ 2147483646 w 86"/>
                <a:gd name="T25" fmla="*/ 2147483646 h 90"/>
                <a:gd name="T26" fmla="*/ 2147483646 w 86"/>
                <a:gd name="T27" fmla="*/ 2147483646 h 90"/>
                <a:gd name="T28" fmla="*/ 2147483646 w 86"/>
                <a:gd name="T29" fmla="*/ 2147483646 h 90"/>
                <a:gd name="T30" fmla="*/ 2147483646 w 86"/>
                <a:gd name="T31" fmla="*/ 2147483646 h 9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86" h="90">
                  <a:moveTo>
                    <a:pt x="50" y="0"/>
                  </a:moveTo>
                  <a:cubicBezTo>
                    <a:pt x="30" y="0"/>
                    <a:pt x="14" y="16"/>
                    <a:pt x="14" y="36"/>
                  </a:cubicBezTo>
                  <a:cubicBezTo>
                    <a:pt x="14" y="45"/>
                    <a:pt x="18" y="54"/>
                    <a:pt x="23" y="60"/>
                  </a:cubicBezTo>
                  <a:cubicBezTo>
                    <a:pt x="2" y="82"/>
                    <a:pt x="2" y="82"/>
                    <a:pt x="2" y="82"/>
                  </a:cubicBezTo>
                  <a:cubicBezTo>
                    <a:pt x="1" y="83"/>
                    <a:pt x="0" y="84"/>
                    <a:pt x="0" y="85"/>
                  </a:cubicBezTo>
                  <a:cubicBezTo>
                    <a:pt x="0" y="86"/>
                    <a:pt x="1" y="88"/>
                    <a:pt x="2" y="88"/>
                  </a:cubicBezTo>
                  <a:cubicBezTo>
                    <a:pt x="3" y="90"/>
                    <a:pt x="6" y="90"/>
                    <a:pt x="8" y="88"/>
                  </a:cubicBezTo>
                  <a:cubicBezTo>
                    <a:pt x="30" y="66"/>
                    <a:pt x="30" y="66"/>
                    <a:pt x="30" y="66"/>
                  </a:cubicBezTo>
                  <a:cubicBezTo>
                    <a:pt x="36" y="70"/>
                    <a:pt x="43" y="72"/>
                    <a:pt x="50" y="72"/>
                  </a:cubicBezTo>
                  <a:cubicBezTo>
                    <a:pt x="70" y="72"/>
                    <a:pt x="86" y="56"/>
                    <a:pt x="86" y="36"/>
                  </a:cubicBezTo>
                  <a:cubicBezTo>
                    <a:pt x="86" y="16"/>
                    <a:pt x="70" y="0"/>
                    <a:pt x="50" y="0"/>
                  </a:cubicBezTo>
                  <a:close/>
                  <a:moveTo>
                    <a:pt x="50" y="6"/>
                  </a:moveTo>
                  <a:cubicBezTo>
                    <a:pt x="67" y="6"/>
                    <a:pt x="80" y="20"/>
                    <a:pt x="80" y="36"/>
                  </a:cubicBezTo>
                  <a:cubicBezTo>
                    <a:pt x="80" y="53"/>
                    <a:pt x="67" y="66"/>
                    <a:pt x="50" y="66"/>
                  </a:cubicBezTo>
                  <a:cubicBezTo>
                    <a:pt x="34" y="66"/>
                    <a:pt x="20" y="53"/>
                    <a:pt x="20" y="36"/>
                  </a:cubicBezTo>
                  <a:cubicBezTo>
                    <a:pt x="20" y="20"/>
                    <a:pt x="34" y="6"/>
                    <a:pt x="5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6" name="组合 7">
            <a:extLst>
              <a:ext uri="{FF2B5EF4-FFF2-40B4-BE49-F238E27FC236}">
                <a16:creationId xmlns:a16="http://schemas.microsoft.com/office/drawing/2014/main" id="{FC544FD1-35B5-4EFB-B1E1-18560DD864C1}"/>
              </a:ext>
            </a:extLst>
          </p:cNvPr>
          <p:cNvGrpSpPr/>
          <p:nvPr/>
        </p:nvGrpSpPr>
        <p:grpSpPr>
          <a:xfrm>
            <a:off x="2920776" y="1534993"/>
            <a:ext cx="1157224" cy="1172766"/>
            <a:chOff x="4107341" y="2158466"/>
            <a:chExt cx="1627346" cy="1649112"/>
          </a:xfrm>
        </p:grpSpPr>
        <p:sp>
          <p:nvSpPr>
            <p:cNvPr id="33" name="MH_SubTitle_6">
              <a:extLst>
                <a:ext uri="{FF2B5EF4-FFF2-40B4-BE49-F238E27FC236}">
                  <a16:creationId xmlns:a16="http://schemas.microsoft.com/office/drawing/2014/main" id="{167647A9-C8D4-4D58-81C1-8087954068D8}"/>
                </a:ext>
              </a:extLst>
            </p:cNvPr>
            <p:cNvSpPr>
              <a:spLocks/>
            </p:cNvSpPr>
            <p:nvPr>
              <p:custDataLst>
                <p:tags r:id="rId6"/>
              </p:custDataLst>
            </p:nvPr>
          </p:nvSpPr>
          <p:spPr bwMode="auto">
            <a:xfrm>
              <a:off x="4107341" y="2158466"/>
              <a:ext cx="1627346" cy="1649112"/>
            </a:xfrm>
            <a:custGeom>
              <a:avLst/>
              <a:gdLst>
                <a:gd name="T0" fmla="*/ 8 w 552"/>
                <a:gd name="T1" fmla="*/ 164 h 563"/>
                <a:gd name="T2" fmla="*/ 24 w 552"/>
                <a:gd name="T3" fmla="*/ 136 h 563"/>
                <a:gd name="T4" fmla="*/ 153 w 552"/>
                <a:gd name="T5" fmla="*/ 135 h 563"/>
                <a:gd name="T6" fmla="*/ 216 w 552"/>
                <a:gd name="T7" fmla="*/ 107 h 563"/>
                <a:gd name="T8" fmla="*/ 302 w 552"/>
                <a:gd name="T9" fmla="*/ 12 h 563"/>
                <a:gd name="T10" fmla="*/ 333 w 552"/>
                <a:gd name="T11" fmla="*/ 20 h 563"/>
                <a:gd name="T12" fmla="*/ 375 w 552"/>
                <a:gd name="T13" fmla="*/ 142 h 563"/>
                <a:gd name="T14" fmla="*/ 420 w 552"/>
                <a:gd name="T15" fmla="*/ 193 h 563"/>
                <a:gd name="T16" fmla="*/ 537 w 552"/>
                <a:gd name="T17" fmla="*/ 245 h 563"/>
                <a:gd name="T18" fmla="*/ 537 w 552"/>
                <a:gd name="T19" fmla="*/ 277 h 563"/>
                <a:gd name="T20" fmla="*/ 433 w 552"/>
                <a:gd name="T21" fmla="*/ 352 h 563"/>
                <a:gd name="T22" fmla="*/ 400 w 552"/>
                <a:gd name="T23" fmla="*/ 410 h 563"/>
                <a:gd name="T24" fmla="*/ 386 w 552"/>
                <a:gd name="T25" fmla="*/ 538 h 563"/>
                <a:gd name="T26" fmla="*/ 358 w 552"/>
                <a:gd name="T27" fmla="*/ 553 h 563"/>
                <a:gd name="T28" fmla="*/ 255 w 552"/>
                <a:gd name="T29" fmla="*/ 478 h 563"/>
                <a:gd name="T30" fmla="*/ 189 w 552"/>
                <a:gd name="T31" fmla="*/ 464 h 563"/>
                <a:gd name="T32" fmla="*/ 62 w 552"/>
                <a:gd name="T33" fmla="*/ 489 h 563"/>
                <a:gd name="T34" fmla="*/ 39 w 552"/>
                <a:gd name="T35" fmla="*/ 467 h 563"/>
                <a:gd name="T36" fmla="*/ 79 w 552"/>
                <a:gd name="T37" fmla="*/ 345 h 563"/>
                <a:gd name="T38" fmla="*/ 71 w 552"/>
                <a:gd name="T39" fmla="*/ 276 h 563"/>
                <a:gd name="T40" fmla="*/ 8 w 552"/>
                <a:gd name="T41" fmla="*/ 164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52" h="563">
                  <a:moveTo>
                    <a:pt x="8" y="164"/>
                  </a:moveTo>
                  <a:cubicBezTo>
                    <a:pt x="0" y="149"/>
                    <a:pt x="7" y="137"/>
                    <a:pt x="24" y="136"/>
                  </a:cubicBezTo>
                  <a:cubicBezTo>
                    <a:pt x="61" y="134"/>
                    <a:pt x="106" y="133"/>
                    <a:pt x="153" y="135"/>
                  </a:cubicBezTo>
                  <a:cubicBezTo>
                    <a:pt x="174" y="135"/>
                    <a:pt x="203" y="123"/>
                    <a:pt x="216" y="107"/>
                  </a:cubicBezTo>
                  <a:cubicBezTo>
                    <a:pt x="247" y="71"/>
                    <a:pt x="276" y="38"/>
                    <a:pt x="302" y="12"/>
                  </a:cubicBezTo>
                  <a:cubicBezTo>
                    <a:pt x="313" y="0"/>
                    <a:pt x="326" y="4"/>
                    <a:pt x="333" y="20"/>
                  </a:cubicBezTo>
                  <a:cubicBezTo>
                    <a:pt x="346" y="57"/>
                    <a:pt x="361" y="98"/>
                    <a:pt x="375" y="142"/>
                  </a:cubicBezTo>
                  <a:cubicBezTo>
                    <a:pt x="381" y="162"/>
                    <a:pt x="401" y="185"/>
                    <a:pt x="420" y="193"/>
                  </a:cubicBezTo>
                  <a:cubicBezTo>
                    <a:pt x="462" y="211"/>
                    <a:pt x="501" y="229"/>
                    <a:pt x="537" y="245"/>
                  </a:cubicBezTo>
                  <a:cubicBezTo>
                    <a:pt x="552" y="252"/>
                    <a:pt x="552" y="266"/>
                    <a:pt x="537" y="277"/>
                  </a:cubicBezTo>
                  <a:cubicBezTo>
                    <a:pt x="504" y="301"/>
                    <a:pt x="470" y="326"/>
                    <a:pt x="433" y="352"/>
                  </a:cubicBezTo>
                  <a:cubicBezTo>
                    <a:pt x="417" y="364"/>
                    <a:pt x="402" y="391"/>
                    <a:pt x="400" y="410"/>
                  </a:cubicBezTo>
                  <a:cubicBezTo>
                    <a:pt x="395" y="455"/>
                    <a:pt x="390" y="497"/>
                    <a:pt x="386" y="538"/>
                  </a:cubicBezTo>
                  <a:cubicBezTo>
                    <a:pt x="385" y="556"/>
                    <a:pt x="373" y="563"/>
                    <a:pt x="358" y="553"/>
                  </a:cubicBezTo>
                  <a:cubicBezTo>
                    <a:pt x="327" y="531"/>
                    <a:pt x="292" y="506"/>
                    <a:pt x="255" y="478"/>
                  </a:cubicBezTo>
                  <a:cubicBezTo>
                    <a:pt x="239" y="466"/>
                    <a:pt x="209" y="460"/>
                    <a:pt x="189" y="464"/>
                  </a:cubicBezTo>
                  <a:cubicBezTo>
                    <a:pt x="143" y="475"/>
                    <a:pt x="100" y="483"/>
                    <a:pt x="62" y="489"/>
                  </a:cubicBezTo>
                  <a:cubicBezTo>
                    <a:pt x="45" y="492"/>
                    <a:pt x="35" y="482"/>
                    <a:pt x="39" y="467"/>
                  </a:cubicBezTo>
                  <a:cubicBezTo>
                    <a:pt x="49" y="431"/>
                    <a:pt x="63" y="389"/>
                    <a:pt x="79" y="345"/>
                  </a:cubicBezTo>
                  <a:cubicBezTo>
                    <a:pt x="86" y="326"/>
                    <a:pt x="82" y="294"/>
                    <a:pt x="71" y="276"/>
                  </a:cubicBezTo>
                  <a:cubicBezTo>
                    <a:pt x="46" y="236"/>
                    <a:pt x="24" y="197"/>
                    <a:pt x="8" y="164"/>
                  </a:cubicBezTo>
                  <a:close/>
                </a:path>
              </a:pathLst>
            </a:custGeom>
            <a:solidFill>
              <a:schemeClr val="accent3"/>
            </a:solidFill>
            <a:ln w="57150">
              <a:solidFill>
                <a:srgbClr val="FFFFFF"/>
              </a:solidFill>
            </a:ln>
            <a:effectLst>
              <a:outerShdw blurRad="215900" dist="76200" dir="2700000" sx="101000" sy="101000" algn="tl" rotWithShape="0">
                <a:prstClr val="black">
                  <a:alpha val="27000"/>
                </a:prstClr>
              </a:outerShdw>
            </a:effectLst>
          </p:spPr>
          <p:txBody>
            <a:bodyPr lIns="0" tIns="303733" anchor="ctr" anchorCtr="1">
              <a:normAutofit/>
            </a:bodyPr>
            <a:lstStyle/>
            <a:p>
              <a:pPr>
                <a:defRPr/>
              </a:pPr>
              <a:r>
                <a:rPr lang="en-US" altLang="zh-CN" dirty="0" err="1">
                  <a:solidFill>
                    <a:srgbClr val="FFFFFF"/>
                  </a:solidFill>
                  <a:latin typeface="+mn-lt"/>
                  <a:ea typeface="+mn-ea"/>
                </a:rPr>
                <a:t>Lorem</a:t>
              </a:r>
              <a:endParaRPr lang="zh-CN" altLang="en-US" dirty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2060" name="MH_Other_4">
              <a:extLst>
                <a:ext uri="{FF2B5EF4-FFF2-40B4-BE49-F238E27FC236}">
                  <a16:creationId xmlns:a16="http://schemas.microsoft.com/office/drawing/2014/main" id="{8D532063-8666-414E-B504-DA3CF43002AA}"/>
                </a:ext>
              </a:extLst>
            </p:cNvPr>
            <p:cNvSpPr>
              <a:spLocks noEditPoints="1"/>
            </p:cNvSpPr>
            <p:nvPr>
              <p:custDataLst>
                <p:tags r:id="rId7"/>
              </p:custDataLst>
            </p:nvPr>
          </p:nvSpPr>
          <p:spPr bwMode="auto">
            <a:xfrm>
              <a:off x="4728478" y="2699241"/>
              <a:ext cx="287967" cy="195884"/>
            </a:xfrm>
            <a:custGeom>
              <a:avLst/>
              <a:gdLst>
                <a:gd name="T0" fmla="*/ 0 w 104"/>
                <a:gd name="T1" fmla="*/ 2147483646 h 71"/>
                <a:gd name="T2" fmla="*/ 0 w 104"/>
                <a:gd name="T3" fmla="*/ 2147483646 h 71"/>
                <a:gd name="T4" fmla="*/ 2147483646 w 104"/>
                <a:gd name="T5" fmla="*/ 2147483646 h 71"/>
                <a:gd name="T6" fmla="*/ 2147483646 w 104"/>
                <a:gd name="T7" fmla="*/ 2147483646 h 71"/>
                <a:gd name="T8" fmla="*/ 2147483646 w 104"/>
                <a:gd name="T9" fmla="*/ 2147483646 h 71"/>
                <a:gd name="T10" fmla="*/ 2147483646 w 104"/>
                <a:gd name="T11" fmla="*/ 2147483646 h 71"/>
                <a:gd name="T12" fmla="*/ 2147483646 w 104"/>
                <a:gd name="T13" fmla="*/ 0 h 71"/>
                <a:gd name="T14" fmla="*/ 2147483646 w 104"/>
                <a:gd name="T15" fmla="*/ 0 h 71"/>
                <a:gd name="T16" fmla="*/ 0 w 104"/>
                <a:gd name="T17" fmla="*/ 2147483646 h 71"/>
                <a:gd name="T18" fmla="*/ 2147483646 w 104"/>
                <a:gd name="T19" fmla="*/ 2147483646 h 71"/>
                <a:gd name="T20" fmla="*/ 2147483646 w 104"/>
                <a:gd name="T21" fmla="*/ 2147483646 h 71"/>
                <a:gd name="T22" fmla="*/ 2147483646 w 104"/>
                <a:gd name="T23" fmla="*/ 2147483646 h 71"/>
                <a:gd name="T24" fmla="*/ 2147483646 w 104"/>
                <a:gd name="T25" fmla="*/ 2147483646 h 71"/>
                <a:gd name="T26" fmla="*/ 2147483646 w 104"/>
                <a:gd name="T27" fmla="*/ 2147483646 h 71"/>
                <a:gd name="T28" fmla="*/ 2147483646 w 104"/>
                <a:gd name="T29" fmla="*/ 2147483646 h 71"/>
                <a:gd name="T30" fmla="*/ 2147483646 w 104"/>
                <a:gd name="T31" fmla="*/ 2147483646 h 71"/>
                <a:gd name="T32" fmla="*/ 2147483646 w 104"/>
                <a:gd name="T33" fmla="*/ 2147483646 h 71"/>
                <a:gd name="T34" fmla="*/ 2147483646 w 104"/>
                <a:gd name="T35" fmla="*/ 2147483646 h 71"/>
                <a:gd name="T36" fmla="*/ 2147483646 w 104"/>
                <a:gd name="T37" fmla="*/ 2147483646 h 71"/>
                <a:gd name="T38" fmla="*/ 2147483646 w 104"/>
                <a:gd name="T39" fmla="*/ 2147483646 h 71"/>
                <a:gd name="T40" fmla="*/ 2147483646 w 104"/>
                <a:gd name="T41" fmla="*/ 2147483646 h 71"/>
                <a:gd name="T42" fmla="*/ 2147483646 w 104"/>
                <a:gd name="T43" fmla="*/ 2147483646 h 71"/>
                <a:gd name="T44" fmla="*/ 2147483646 w 104"/>
                <a:gd name="T45" fmla="*/ 2147483646 h 71"/>
                <a:gd name="T46" fmla="*/ 2147483646 w 104"/>
                <a:gd name="T47" fmla="*/ 2147483646 h 71"/>
                <a:gd name="T48" fmla="*/ 2147483646 w 104"/>
                <a:gd name="T49" fmla="*/ 2147483646 h 71"/>
                <a:gd name="T50" fmla="*/ 2147483646 w 104"/>
                <a:gd name="T51" fmla="*/ 2147483646 h 71"/>
                <a:gd name="T52" fmla="*/ 2147483646 w 104"/>
                <a:gd name="T53" fmla="*/ 2147483646 h 71"/>
                <a:gd name="T54" fmla="*/ 2147483646 w 104"/>
                <a:gd name="T55" fmla="*/ 2147483646 h 71"/>
                <a:gd name="T56" fmla="*/ 2147483646 w 104"/>
                <a:gd name="T57" fmla="*/ 2147483646 h 71"/>
                <a:gd name="T58" fmla="*/ 2147483646 w 104"/>
                <a:gd name="T59" fmla="*/ 2147483646 h 71"/>
                <a:gd name="T60" fmla="*/ 2147483646 w 104"/>
                <a:gd name="T61" fmla="*/ 2147483646 h 71"/>
                <a:gd name="T62" fmla="*/ 2147483646 w 104"/>
                <a:gd name="T63" fmla="*/ 2147483646 h 7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04" h="71">
                  <a:moveTo>
                    <a:pt x="0" y="10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0" y="67"/>
                    <a:pt x="5" y="71"/>
                    <a:pt x="10" y="71"/>
                  </a:cubicBezTo>
                  <a:cubicBezTo>
                    <a:pt x="94" y="71"/>
                    <a:pt x="94" y="71"/>
                    <a:pt x="94" y="71"/>
                  </a:cubicBezTo>
                  <a:cubicBezTo>
                    <a:pt x="100" y="71"/>
                    <a:pt x="104" y="67"/>
                    <a:pt x="104" y="61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4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lose/>
                  <a:moveTo>
                    <a:pt x="7" y="61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7" y="62"/>
                    <a:pt x="7" y="62"/>
                    <a:pt x="7" y="62"/>
                  </a:cubicBezTo>
                  <a:cubicBezTo>
                    <a:pt x="7" y="62"/>
                    <a:pt x="7" y="61"/>
                    <a:pt x="7" y="61"/>
                  </a:cubicBezTo>
                  <a:close/>
                  <a:moveTo>
                    <a:pt x="98" y="62"/>
                  </a:moveTo>
                  <a:cubicBezTo>
                    <a:pt x="65" y="37"/>
                    <a:pt x="65" y="37"/>
                    <a:pt x="65" y="37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8" y="61"/>
                    <a:pt x="98" y="61"/>
                    <a:pt x="98" y="61"/>
                  </a:cubicBezTo>
                  <a:cubicBezTo>
                    <a:pt x="98" y="62"/>
                    <a:pt x="98" y="62"/>
                    <a:pt x="98" y="62"/>
                  </a:cubicBezTo>
                  <a:close/>
                  <a:moveTo>
                    <a:pt x="12" y="6"/>
                  </a:moveTo>
                  <a:cubicBezTo>
                    <a:pt x="93" y="6"/>
                    <a:pt x="93" y="6"/>
                    <a:pt x="93" y="6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4" y="38"/>
                    <a:pt x="51" y="38"/>
                    <a:pt x="49" y="37"/>
                  </a:cubicBezTo>
                  <a:lnTo>
                    <a:pt x="12" y="6"/>
                  </a:lnTo>
                  <a:close/>
                  <a:moveTo>
                    <a:pt x="91" y="65"/>
                  </a:moveTo>
                  <a:cubicBezTo>
                    <a:pt x="13" y="65"/>
                    <a:pt x="13" y="65"/>
                    <a:pt x="13" y="65"/>
                  </a:cubicBezTo>
                  <a:cubicBezTo>
                    <a:pt x="44" y="41"/>
                    <a:pt x="44" y="41"/>
                    <a:pt x="44" y="41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7" y="44"/>
                    <a:pt x="50" y="44"/>
                    <a:pt x="52" y="44"/>
                  </a:cubicBezTo>
                  <a:cubicBezTo>
                    <a:pt x="55" y="44"/>
                    <a:pt x="57" y="44"/>
                    <a:pt x="59" y="42"/>
                  </a:cubicBezTo>
                  <a:cubicBezTo>
                    <a:pt x="60" y="41"/>
                    <a:pt x="60" y="41"/>
                    <a:pt x="60" y="41"/>
                  </a:cubicBezTo>
                  <a:lnTo>
                    <a:pt x="91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" name="组合 3">
            <a:extLst>
              <a:ext uri="{FF2B5EF4-FFF2-40B4-BE49-F238E27FC236}">
                <a16:creationId xmlns:a16="http://schemas.microsoft.com/office/drawing/2014/main" id="{A8189D43-3806-45D0-B187-769C20EA0CED}"/>
              </a:ext>
            </a:extLst>
          </p:cNvPr>
          <p:cNvGrpSpPr/>
          <p:nvPr/>
        </p:nvGrpSpPr>
        <p:grpSpPr>
          <a:xfrm>
            <a:off x="4930440" y="1517134"/>
            <a:ext cx="1158415" cy="1170384"/>
            <a:chOff x="6933431" y="2133353"/>
            <a:chExt cx="1629021" cy="1645762"/>
          </a:xfrm>
        </p:grpSpPr>
        <p:sp>
          <p:nvSpPr>
            <p:cNvPr id="40" name="MH_SubTitle_2">
              <a:extLst>
                <a:ext uri="{FF2B5EF4-FFF2-40B4-BE49-F238E27FC236}">
                  <a16:creationId xmlns:a16="http://schemas.microsoft.com/office/drawing/2014/main" id="{A90521CF-4F5F-488A-9042-CDAB8F7AC09C}"/>
                </a:ext>
              </a:extLst>
            </p:cNvPr>
            <p:cNvSpPr>
              <a:spLocks/>
            </p:cNvSpPr>
            <p:nvPr>
              <p:custDataLst>
                <p:tags r:id="rId4"/>
              </p:custDataLst>
            </p:nvPr>
          </p:nvSpPr>
          <p:spPr bwMode="auto">
            <a:xfrm>
              <a:off x="6933431" y="2133353"/>
              <a:ext cx="1629021" cy="1645762"/>
            </a:xfrm>
            <a:custGeom>
              <a:avLst/>
              <a:gdLst>
                <a:gd name="T0" fmla="*/ 3 w 589"/>
                <a:gd name="T1" fmla="*/ 266 h 595"/>
                <a:gd name="T2" fmla="*/ 143 w 589"/>
                <a:gd name="T3" fmla="*/ 190 h 595"/>
                <a:gd name="T4" fmla="*/ 219 w 589"/>
                <a:gd name="T5" fmla="*/ 29 h 595"/>
                <a:gd name="T6" fmla="*/ 228 w 589"/>
                <a:gd name="T7" fmla="*/ 7 h 595"/>
                <a:gd name="T8" fmla="*/ 249 w 589"/>
                <a:gd name="T9" fmla="*/ 1 h 595"/>
                <a:gd name="T10" fmla="*/ 254 w 589"/>
                <a:gd name="T11" fmla="*/ 0 h 595"/>
                <a:gd name="T12" fmla="*/ 259 w 589"/>
                <a:gd name="T13" fmla="*/ 0 h 595"/>
                <a:gd name="T14" fmla="*/ 264 w 589"/>
                <a:gd name="T15" fmla="*/ 1 h 595"/>
                <a:gd name="T16" fmla="*/ 269 w 589"/>
                <a:gd name="T17" fmla="*/ 3 h 595"/>
                <a:gd name="T18" fmla="*/ 274 w 589"/>
                <a:gd name="T19" fmla="*/ 5 h 595"/>
                <a:gd name="T20" fmla="*/ 278 w 589"/>
                <a:gd name="T21" fmla="*/ 8 h 595"/>
                <a:gd name="T22" fmla="*/ 284 w 589"/>
                <a:gd name="T23" fmla="*/ 13 h 595"/>
                <a:gd name="T24" fmla="*/ 417 w 589"/>
                <a:gd name="T25" fmla="*/ 130 h 595"/>
                <a:gd name="T26" fmla="*/ 582 w 589"/>
                <a:gd name="T27" fmla="*/ 150 h 595"/>
                <a:gd name="T28" fmla="*/ 517 w 589"/>
                <a:gd name="T29" fmla="*/ 303 h 595"/>
                <a:gd name="T30" fmla="*/ 552 w 589"/>
                <a:gd name="T31" fmla="*/ 477 h 595"/>
                <a:gd name="T32" fmla="*/ 553 w 589"/>
                <a:gd name="T33" fmla="*/ 483 h 595"/>
                <a:gd name="T34" fmla="*/ 554 w 589"/>
                <a:gd name="T35" fmla="*/ 488 h 595"/>
                <a:gd name="T36" fmla="*/ 554 w 589"/>
                <a:gd name="T37" fmla="*/ 493 h 595"/>
                <a:gd name="T38" fmla="*/ 553 w 589"/>
                <a:gd name="T39" fmla="*/ 499 h 595"/>
                <a:gd name="T40" fmla="*/ 551 w 589"/>
                <a:gd name="T41" fmla="*/ 503 h 595"/>
                <a:gd name="T42" fmla="*/ 549 w 589"/>
                <a:gd name="T43" fmla="*/ 508 h 595"/>
                <a:gd name="T44" fmla="*/ 546 w 589"/>
                <a:gd name="T45" fmla="*/ 512 h 595"/>
                <a:gd name="T46" fmla="*/ 542 w 589"/>
                <a:gd name="T47" fmla="*/ 517 h 595"/>
                <a:gd name="T48" fmla="*/ 538 w 589"/>
                <a:gd name="T49" fmla="*/ 520 h 595"/>
                <a:gd name="T50" fmla="*/ 534 w 589"/>
                <a:gd name="T51" fmla="*/ 522 h 595"/>
                <a:gd name="T52" fmla="*/ 529 w 589"/>
                <a:gd name="T53" fmla="*/ 524 h 595"/>
                <a:gd name="T54" fmla="*/ 524 w 589"/>
                <a:gd name="T55" fmla="*/ 525 h 595"/>
                <a:gd name="T56" fmla="*/ 513 w 589"/>
                <a:gd name="T57" fmla="*/ 527 h 595"/>
                <a:gd name="T58" fmla="*/ 506 w 589"/>
                <a:gd name="T59" fmla="*/ 526 h 595"/>
                <a:gd name="T60" fmla="*/ 328 w 589"/>
                <a:gd name="T61" fmla="*/ 511 h 595"/>
                <a:gd name="T62" fmla="*/ 193 w 589"/>
                <a:gd name="T63" fmla="*/ 594 h 595"/>
                <a:gd name="T64" fmla="*/ 170 w 589"/>
                <a:gd name="T65" fmla="*/ 577 h 595"/>
                <a:gd name="T66" fmla="*/ 157 w 589"/>
                <a:gd name="T67" fmla="*/ 493 h 595"/>
                <a:gd name="T68" fmla="*/ 142 w 589"/>
                <a:gd name="T69" fmla="*/ 405 h 595"/>
                <a:gd name="T70" fmla="*/ 72 w 589"/>
                <a:gd name="T71" fmla="*/ 347 h 595"/>
                <a:gd name="T72" fmla="*/ 7 w 589"/>
                <a:gd name="T73" fmla="*/ 294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89" h="595">
                  <a:moveTo>
                    <a:pt x="7" y="294"/>
                  </a:moveTo>
                  <a:cubicBezTo>
                    <a:pt x="2" y="285"/>
                    <a:pt x="0" y="275"/>
                    <a:pt x="3" y="266"/>
                  </a:cubicBezTo>
                  <a:cubicBezTo>
                    <a:pt x="6" y="259"/>
                    <a:pt x="11" y="249"/>
                    <a:pt x="26" y="242"/>
                  </a:cubicBezTo>
                  <a:cubicBezTo>
                    <a:pt x="64" y="224"/>
                    <a:pt x="104" y="206"/>
                    <a:pt x="143" y="190"/>
                  </a:cubicBezTo>
                  <a:cubicBezTo>
                    <a:pt x="156" y="185"/>
                    <a:pt x="172" y="166"/>
                    <a:pt x="176" y="152"/>
                  </a:cubicBezTo>
                  <a:cubicBezTo>
                    <a:pt x="189" y="112"/>
                    <a:pt x="202" y="72"/>
                    <a:pt x="219" y="29"/>
                  </a:cubicBezTo>
                  <a:cubicBezTo>
                    <a:pt x="221" y="22"/>
                    <a:pt x="225" y="17"/>
                    <a:pt x="229" y="12"/>
                  </a:cubicBezTo>
                  <a:cubicBezTo>
                    <a:pt x="228" y="7"/>
                    <a:pt x="228" y="7"/>
                    <a:pt x="228" y="7"/>
                  </a:cubicBezTo>
                  <a:cubicBezTo>
                    <a:pt x="247" y="1"/>
                    <a:pt x="247" y="1"/>
                    <a:pt x="247" y="1"/>
                  </a:cubicBezTo>
                  <a:cubicBezTo>
                    <a:pt x="247" y="1"/>
                    <a:pt x="248" y="1"/>
                    <a:pt x="249" y="1"/>
                  </a:cubicBezTo>
                  <a:cubicBezTo>
                    <a:pt x="249" y="1"/>
                    <a:pt x="250" y="1"/>
                    <a:pt x="252" y="0"/>
                  </a:cubicBezTo>
                  <a:cubicBezTo>
                    <a:pt x="252" y="0"/>
                    <a:pt x="253" y="0"/>
                    <a:pt x="254" y="0"/>
                  </a:cubicBezTo>
                  <a:cubicBezTo>
                    <a:pt x="255" y="0"/>
                    <a:pt x="256" y="0"/>
                    <a:pt x="257" y="0"/>
                  </a:cubicBezTo>
                  <a:cubicBezTo>
                    <a:pt x="258" y="0"/>
                    <a:pt x="258" y="0"/>
                    <a:pt x="259" y="0"/>
                  </a:cubicBezTo>
                  <a:cubicBezTo>
                    <a:pt x="260" y="1"/>
                    <a:pt x="261" y="1"/>
                    <a:pt x="262" y="1"/>
                  </a:cubicBezTo>
                  <a:cubicBezTo>
                    <a:pt x="263" y="1"/>
                    <a:pt x="263" y="1"/>
                    <a:pt x="264" y="1"/>
                  </a:cubicBezTo>
                  <a:cubicBezTo>
                    <a:pt x="265" y="2"/>
                    <a:pt x="266" y="2"/>
                    <a:pt x="267" y="2"/>
                  </a:cubicBezTo>
                  <a:cubicBezTo>
                    <a:pt x="268" y="2"/>
                    <a:pt x="268" y="3"/>
                    <a:pt x="269" y="3"/>
                  </a:cubicBezTo>
                  <a:cubicBezTo>
                    <a:pt x="270" y="3"/>
                    <a:pt x="271" y="4"/>
                    <a:pt x="272" y="4"/>
                  </a:cubicBezTo>
                  <a:cubicBezTo>
                    <a:pt x="273" y="4"/>
                    <a:pt x="273" y="5"/>
                    <a:pt x="274" y="5"/>
                  </a:cubicBezTo>
                  <a:cubicBezTo>
                    <a:pt x="275" y="6"/>
                    <a:pt x="276" y="6"/>
                    <a:pt x="276" y="7"/>
                  </a:cubicBezTo>
                  <a:cubicBezTo>
                    <a:pt x="277" y="7"/>
                    <a:pt x="278" y="8"/>
                    <a:pt x="278" y="8"/>
                  </a:cubicBezTo>
                  <a:cubicBezTo>
                    <a:pt x="279" y="9"/>
                    <a:pt x="280" y="9"/>
                    <a:pt x="280" y="10"/>
                  </a:cubicBezTo>
                  <a:cubicBezTo>
                    <a:pt x="282" y="11"/>
                    <a:pt x="283" y="12"/>
                    <a:pt x="284" y="13"/>
                  </a:cubicBezTo>
                  <a:cubicBezTo>
                    <a:pt x="309" y="39"/>
                    <a:pt x="338" y="71"/>
                    <a:pt x="370" y="109"/>
                  </a:cubicBezTo>
                  <a:cubicBezTo>
                    <a:pt x="380" y="120"/>
                    <a:pt x="402" y="130"/>
                    <a:pt x="417" y="130"/>
                  </a:cubicBezTo>
                  <a:cubicBezTo>
                    <a:pt x="465" y="129"/>
                    <a:pt x="511" y="129"/>
                    <a:pt x="548" y="131"/>
                  </a:cubicBezTo>
                  <a:cubicBezTo>
                    <a:pt x="563" y="132"/>
                    <a:pt x="576" y="139"/>
                    <a:pt x="582" y="150"/>
                  </a:cubicBezTo>
                  <a:cubicBezTo>
                    <a:pt x="589" y="162"/>
                    <a:pt x="589" y="176"/>
                    <a:pt x="582" y="189"/>
                  </a:cubicBezTo>
                  <a:cubicBezTo>
                    <a:pt x="565" y="223"/>
                    <a:pt x="543" y="262"/>
                    <a:pt x="517" y="303"/>
                  </a:cubicBezTo>
                  <a:cubicBezTo>
                    <a:pt x="510" y="316"/>
                    <a:pt x="507" y="341"/>
                    <a:pt x="512" y="354"/>
                  </a:cubicBezTo>
                  <a:cubicBezTo>
                    <a:pt x="529" y="401"/>
                    <a:pt x="542" y="442"/>
                    <a:pt x="552" y="477"/>
                  </a:cubicBezTo>
                  <a:cubicBezTo>
                    <a:pt x="552" y="479"/>
                    <a:pt x="553" y="480"/>
                    <a:pt x="553" y="482"/>
                  </a:cubicBezTo>
                  <a:cubicBezTo>
                    <a:pt x="553" y="482"/>
                    <a:pt x="553" y="483"/>
                    <a:pt x="553" y="483"/>
                  </a:cubicBezTo>
                  <a:cubicBezTo>
                    <a:pt x="553" y="484"/>
                    <a:pt x="554" y="485"/>
                    <a:pt x="554" y="486"/>
                  </a:cubicBezTo>
                  <a:cubicBezTo>
                    <a:pt x="554" y="487"/>
                    <a:pt x="554" y="487"/>
                    <a:pt x="554" y="488"/>
                  </a:cubicBezTo>
                  <a:cubicBezTo>
                    <a:pt x="554" y="489"/>
                    <a:pt x="554" y="490"/>
                    <a:pt x="554" y="491"/>
                  </a:cubicBezTo>
                  <a:cubicBezTo>
                    <a:pt x="554" y="492"/>
                    <a:pt x="554" y="492"/>
                    <a:pt x="554" y="493"/>
                  </a:cubicBezTo>
                  <a:cubicBezTo>
                    <a:pt x="553" y="494"/>
                    <a:pt x="553" y="496"/>
                    <a:pt x="553" y="497"/>
                  </a:cubicBezTo>
                  <a:cubicBezTo>
                    <a:pt x="553" y="498"/>
                    <a:pt x="553" y="498"/>
                    <a:pt x="553" y="499"/>
                  </a:cubicBezTo>
                  <a:cubicBezTo>
                    <a:pt x="552" y="500"/>
                    <a:pt x="552" y="501"/>
                    <a:pt x="552" y="502"/>
                  </a:cubicBezTo>
                  <a:cubicBezTo>
                    <a:pt x="551" y="502"/>
                    <a:pt x="551" y="503"/>
                    <a:pt x="551" y="503"/>
                  </a:cubicBezTo>
                  <a:cubicBezTo>
                    <a:pt x="551" y="505"/>
                    <a:pt x="550" y="505"/>
                    <a:pt x="550" y="506"/>
                  </a:cubicBezTo>
                  <a:cubicBezTo>
                    <a:pt x="549" y="507"/>
                    <a:pt x="549" y="507"/>
                    <a:pt x="549" y="508"/>
                  </a:cubicBezTo>
                  <a:cubicBezTo>
                    <a:pt x="548" y="509"/>
                    <a:pt x="548" y="510"/>
                    <a:pt x="547" y="511"/>
                  </a:cubicBezTo>
                  <a:cubicBezTo>
                    <a:pt x="547" y="511"/>
                    <a:pt x="547" y="512"/>
                    <a:pt x="546" y="512"/>
                  </a:cubicBezTo>
                  <a:cubicBezTo>
                    <a:pt x="545" y="513"/>
                    <a:pt x="544" y="514"/>
                    <a:pt x="543" y="516"/>
                  </a:cubicBezTo>
                  <a:cubicBezTo>
                    <a:pt x="543" y="516"/>
                    <a:pt x="542" y="516"/>
                    <a:pt x="542" y="517"/>
                  </a:cubicBezTo>
                  <a:cubicBezTo>
                    <a:pt x="541" y="517"/>
                    <a:pt x="540" y="518"/>
                    <a:pt x="539" y="519"/>
                  </a:cubicBezTo>
                  <a:cubicBezTo>
                    <a:pt x="539" y="519"/>
                    <a:pt x="539" y="519"/>
                    <a:pt x="538" y="520"/>
                  </a:cubicBezTo>
                  <a:cubicBezTo>
                    <a:pt x="537" y="520"/>
                    <a:pt x="536" y="521"/>
                    <a:pt x="535" y="521"/>
                  </a:cubicBezTo>
                  <a:cubicBezTo>
                    <a:pt x="535" y="522"/>
                    <a:pt x="534" y="522"/>
                    <a:pt x="534" y="522"/>
                  </a:cubicBezTo>
                  <a:cubicBezTo>
                    <a:pt x="533" y="523"/>
                    <a:pt x="531" y="523"/>
                    <a:pt x="530" y="524"/>
                  </a:cubicBezTo>
                  <a:cubicBezTo>
                    <a:pt x="530" y="524"/>
                    <a:pt x="529" y="524"/>
                    <a:pt x="529" y="524"/>
                  </a:cubicBezTo>
                  <a:cubicBezTo>
                    <a:pt x="528" y="524"/>
                    <a:pt x="527" y="525"/>
                    <a:pt x="526" y="525"/>
                  </a:cubicBezTo>
                  <a:cubicBezTo>
                    <a:pt x="525" y="525"/>
                    <a:pt x="525" y="525"/>
                    <a:pt x="524" y="525"/>
                  </a:cubicBezTo>
                  <a:cubicBezTo>
                    <a:pt x="524" y="526"/>
                    <a:pt x="523" y="526"/>
                    <a:pt x="522" y="526"/>
                  </a:cubicBezTo>
                  <a:cubicBezTo>
                    <a:pt x="513" y="527"/>
                    <a:pt x="513" y="527"/>
                    <a:pt x="513" y="527"/>
                  </a:cubicBezTo>
                  <a:cubicBezTo>
                    <a:pt x="512" y="526"/>
                    <a:pt x="512" y="526"/>
                    <a:pt x="512" y="526"/>
                  </a:cubicBezTo>
                  <a:cubicBezTo>
                    <a:pt x="510" y="526"/>
                    <a:pt x="508" y="526"/>
                    <a:pt x="506" y="526"/>
                  </a:cubicBezTo>
                  <a:cubicBezTo>
                    <a:pt x="460" y="518"/>
                    <a:pt x="418" y="510"/>
                    <a:pt x="378" y="501"/>
                  </a:cubicBezTo>
                  <a:cubicBezTo>
                    <a:pt x="363" y="497"/>
                    <a:pt x="339" y="502"/>
                    <a:pt x="328" y="511"/>
                  </a:cubicBezTo>
                  <a:cubicBezTo>
                    <a:pt x="294" y="536"/>
                    <a:pt x="259" y="562"/>
                    <a:pt x="224" y="586"/>
                  </a:cubicBezTo>
                  <a:cubicBezTo>
                    <a:pt x="212" y="595"/>
                    <a:pt x="200" y="595"/>
                    <a:pt x="193" y="594"/>
                  </a:cubicBezTo>
                  <a:cubicBezTo>
                    <a:pt x="183" y="592"/>
                    <a:pt x="175" y="586"/>
                    <a:pt x="170" y="577"/>
                  </a:cubicBezTo>
                  <a:cubicBezTo>
                    <a:pt x="170" y="577"/>
                    <a:pt x="170" y="577"/>
                    <a:pt x="170" y="577"/>
                  </a:cubicBezTo>
                  <a:cubicBezTo>
                    <a:pt x="167" y="571"/>
                    <a:pt x="165" y="564"/>
                    <a:pt x="164" y="556"/>
                  </a:cubicBezTo>
                  <a:cubicBezTo>
                    <a:pt x="162" y="535"/>
                    <a:pt x="160" y="515"/>
                    <a:pt x="157" y="493"/>
                  </a:cubicBezTo>
                  <a:cubicBezTo>
                    <a:pt x="155" y="473"/>
                    <a:pt x="153" y="451"/>
                    <a:pt x="150" y="428"/>
                  </a:cubicBezTo>
                  <a:cubicBezTo>
                    <a:pt x="150" y="422"/>
                    <a:pt x="146" y="413"/>
                    <a:pt x="142" y="405"/>
                  </a:cubicBezTo>
                  <a:cubicBezTo>
                    <a:pt x="137" y="396"/>
                    <a:pt x="131" y="389"/>
                    <a:pt x="125" y="385"/>
                  </a:cubicBezTo>
                  <a:cubicBezTo>
                    <a:pt x="107" y="372"/>
                    <a:pt x="89" y="359"/>
                    <a:pt x="72" y="347"/>
                  </a:cubicBezTo>
                  <a:cubicBezTo>
                    <a:pt x="55" y="334"/>
                    <a:pt x="38" y="322"/>
                    <a:pt x="22" y="310"/>
                  </a:cubicBezTo>
                  <a:cubicBezTo>
                    <a:pt x="15" y="305"/>
                    <a:pt x="10" y="300"/>
                    <a:pt x="7" y="294"/>
                  </a:cubicBezTo>
                  <a:close/>
                </a:path>
              </a:pathLst>
            </a:custGeom>
            <a:solidFill>
              <a:schemeClr val="accent2"/>
            </a:solidFill>
            <a:ln w="57150">
              <a:solidFill>
                <a:srgbClr val="FFFFFF"/>
              </a:solidFill>
            </a:ln>
            <a:effectLst>
              <a:outerShdw blurRad="215900" dist="76200" dir="2700000" sx="101000" sy="101000" algn="tl" rotWithShape="0">
                <a:prstClr val="black">
                  <a:alpha val="27000"/>
                </a:prstClr>
              </a:outerShdw>
            </a:effectLst>
            <a:extLst/>
          </p:spPr>
          <p:txBody>
            <a:bodyPr lIns="189833" tIns="303733" anchor="ctr" anchorCtr="1">
              <a:normAutofit/>
            </a:bodyPr>
            <a:lstStyle/>
            <a:p>
              <a:pPr>
                <a:defRPr/>
              </a:pPr>
              <a:r>
                <a:rPr lang="en-US" altLang="zh-CN" dirty="0" err="1">
                  <a:solidFill>
                    <a:srgbClr val="FFFFFF"/>
                  </a:solidFill>
                  <a:latin typeface="+mn-lt"/>
                  <a:ea typeface="+mn-ea"/>
                </a:rPr>
                <a:t>Lorem</a:t>
              </a:r>
              <a:endParaRPr lang="zh-CN" altLang="en-US" dirty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2061" name="MH_Other_5">
              <a:extLst>
                <a:ext uri="{FF2B5EF4-FFF2-40B4-BE49-F238E27FC236}">
                  <a16:creationId xmlns:a16="http://schemas.microsoft.com/office/drawing/2014/main" id="{AA5E8DD6-D0D5-4C44-BB2F-0553BC223B75}"/>
                </a:ext>
              </a:extLst>
            </p:cNvPr>
            <p:cNvSpPr>
              <a:spLocks/>
            </p:cNvSpPr>
            <p:nvPr>
              <p:custDataLst>
                <p:tags r:id="rId5"/>
              </p:custDataLst>
            </p:nvPr>
          </p:nvSpPr>
          <p:spPr bwMode="auto">
            <a:xfrm>
              <a:off x="7733711" y="2560280"/>
              <a:ext cx="231043" cy="217649"/>
            </a:xfrm>
            <a:custGeom>
              <a:avLst/>
              <a:gdLst>
                <a:gd name="T0" fmla="*/ 71870 w 227595"/>
                <a:gd name="T1" fmla="*/ 21922 h 214064"/>
                <a:gd name="T2" fmla="*/ 120362 w 227595"/>
                <a:gd name="T3" fmla="*/ 71258 h 214064"/>
                <a:gd name="T4" fmla="*/ 120362 w 227595"/>
                <a:gd name="T5" fmla="*/ 137556 h 214064"/>
                <a:gd name="T6" fmla="*/ 89299 w 227595"/>
                <a:gd name="T7" fmla="*/ 137556 h 214064"/>
                <a:gd name="T8" fmla="*/ 89299 w 227595"/>
                <a:gd name="T9" fmla="*/ 88989 h 214064"/>
                <a:gd name="T10" fmla="*/ 55961 w 227595"/>
                <a:gd name="T11" fmla="*/ 88989 h 214064"/>
                <a:gd name="T12" fmla="*/ 55961 w 227595"/>
                <a:gd name="T13" fmla="*/ 137556 h 214064"/>
                <a:gd name="T14" fmla="*/ 23380 w 227595"/>
                <a:gd name="T15" fmla="*/ 137556 h 214064"/>
                <a:gd name="T16" fmla="*/ 23380 w 227595"/>
                <a:gd name="T17" fmla="*/ 71258 h 214064"/>
                <a:gd name="T18" fmla="*/ 72521 w 227595"/>
                <a:gd name="T19" fmla="*/ 0 h 214064"/>
                <a:gd name="T20" fmla="*/ 77067 w 227595"/>
                <a:gd name="T21" fmla="*/ 1308 h 214064"/>
                <a:gd name="T22" fmla="*/ 141145 w 227595"/>
                <a:gd name="T23" fmla="*/ 65795 h 214064"/>
                <a:gd name="T24" fmla="*/ 141145 w 227595"/>
                <a:gd name="T25" fmla="*/ 76252 h 214064"/>
                <a:gd name="T26" fmla="*/ 137680 w 227595"/>
                <a:gd name="T27" fmla="*/ 79738 h 214064"/>
                <a:gd name="T28" fmla="*/ 132485 w 227595"/>
                <a:gd name="T29" fmla="*/ 76252 h 214064"/>
                <a:gd name="T30" fmla="*/ 71870 w 227595"/>
                <a:gd name="T31" fmla="*/ 16993 h 214064"/>
                <a:gd name="T32" fmla="*/ 12990 w 227595"/>
                <a:gd name="T33" fmla="*/ 76252 h 214064"/>
                <a:gd name="T34" fmla="*/ 2598 w 227595"/>
                <a:gd name="T35" fmla="*/ 76252 h 214064"/>
                <a:gd name="T36" fmla="*/ 2598 w 227595"/>
                <a:gd name="T37" fmla="*/ 65795 h 214064"/>
                <a:gd name="T38" fmla="*/ 66675 w 227595"/>
                <a:gd name="T39" fmla="*/ 1308 h 214064"/>
                <a:gd name="T40" fmla="*/ 72521 w 227595"/>
                <a:gd name="T41" fmla="*/ 0 h 21406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27595" h="214064">
                  <a:moveTo>
                    <a:pt x="113798" y="34113"/>
                  </a:moveTo>
                  <a:lnTo>
                    <a:pt x="190577" y="110892"/>
                  </a:lnTo>
                  <a:lnTo>
                    <a:pt x="190577" y="214064"/>
                  </a:lnTo>
                  <a:lnTo>
                    <a:pt x="141391" y="214064"/>
                  </a:lnTo>
                  <a:lnTo>
                    <a:pt x="141391" y="138485"/>
                  </a:lnTo>
                  <a:lnTo>
                    <a:pt x="88605" y="138485"/>
                  </a:lnTo>
                  <a:lnTo>
                    <a:pt x="88605" y="214064"/>
                  </a:lnTo>
                  <a:lnTo>
                    <a:pt x="37019" y="214064"/>
                  </a:lnTo>
                  <a:lnTo>
                    <a:pt x="37019" y="110892"/>
                  </a:lnTo>
                  <a:lnTo>
                    <a:pt x="113798" y="34113"/>
                  </a:lnTo>
                  <a:close/>
                  <a:moveTo>
                    <a:pt x="114826" y="0"/>
                  </a:moveTo>
                  <a:cubicBezTo>
                    <a:pt x="117911" y="0"/>
                    <a:pt x="120653" y="678"/>
                    <a:pt x="122024" y="2034"/>
                  </a:cubicBezTo>
                  <a:cubicBezTo>
                    <a:pt x="223482" y="102390"/>
                    <a:pt x="223482" y="102390"/>
                    <a:pt x="223482" y="102390"/>
                  </a:cubicBezTo>
                  <a:cubicBezTo>
                    <a:pt x="228966" y="107814"/>
                    <a:pt x="228966" y="115951"/>
                    <a:pt x="223482" y="118664"/>
                  </a:cubicBezTo>
                  <a:cubicBezTo>
                    <a:pt x="223482" y="121376"/>
                    <a:pt x="220740" y="124088"/>
                    <a:pt x="217998" y="124088"/>
                  </a:cubicBezTo>
                  <a:cubicBezTo>
                    <a:pt x="212514" y="124088"/>
                    <a:pt x="209771" y="121376"/>
                    <a:pt x="209771" y="118664"/>
                  </a:cubicBezTo>
                  <a:cubicBezTo>
                    <a:pt x="113798" y="26445"/>
                    <a:pt x="113798" y="26445"/>
                    <a:pt x="113798" y="26445"/>
                  </a:cubicBezTo>
                  <a:cubicBezTo>
                    <a:pt x="20566" y="118664"/>
                    <a:pt x="20566" y="118664"/>
                    <a:pt x="20566" y="118664"/>
                  </a:cubicBezTo>
                  <a:cubicBezTo>
                    <a:pt x="15082" y="124088"/>
                    <a:pt x="9598" y="124088"/>
                    <a:pt x="4113" y="118664"/>
                  </a:cubicBezTo>
                  <a:cubicBezTo>
                    <a:pt x="-1371" y="115951"/>
                    <a:pt x="-1371" y="107814"/>
                    <a:pt x="4113" y="102390"/>
                  </a:cubicBezTo>
                  <a:cubicBezTo>
                    <a:pt x="105571" y="2034"/>
                    <a:pt x="105571" y="2034"/>
                    <a:pt x="105571" y="2034"/>
                  </a:cubicBezTo>
                  <a:cubicBezTo>
                    <a:pt x="108314" y="678"/>
                    <a:pt x="111741" y="0"/>
                    <a:pt x="11482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" name="组合 2">
            <a:extLst>
              <a:ext uri="{FF2B5EF4-FFF2-40B4-BE49-F238E27FC236}">
                <a16:creationId xmlns:a16="http://schemas.microsoft.com/office/drawing/2014/main" id="{574CDC37-7CDF-417A-B6E7-97E75494A162}"/>
              </a:ext>
            </a:extLst>
          </p:cNvPr>
          <p:cNvGrpSpPr/>
          <p:nvPr/>
        </p:nvGrpSpPr>
        <p:grpSpPr>
          <a:xfrm>
            <a:off x="3902988" y="911106"/>
            <a:ext cx="1181035" cy="1121569"/>
            <a:chOff x="5488576" y="1281173"/>
            <a:chExt cx="1660831" cy="1577120"/>
          </a:xfrm>
        </p:grpSpPr>
        <p:sp>
          <p:nvSpPr>
            <p:cNvPr id="30" name="MH_SubTitle_1">
              <a:extLst>
                <a:ext uri="{FF2B5EF4-FFF2-40B4-BE49-F238E27FC236}">
                  <a16:creationId xmlns:a16="http://schemas.microsoft.com/office/drawing/2014/main" id="{01DFA086-4A62-42F7-8E90-901C5D376C82}"/>
                </a:ext>
              </a:extLst>
            </p:cNvPr>
            <p:cNvSpPr>
              <a:spLocks/>
            </p:cNvSpPr>
            <p:nvPr>
              <p:custDataLst>
                <p:tags r:id="rId2"/>
              </p:custDataLst>
            </p:nvPr>
          </p:nvSpPr>
          <p:spPr bwMode="auto">
            <a:xfrm>
              <a:off x="5488576" y="1281173"/>
              <a:ext cx="1660831" cy="1577120"/>
            </a:xfrm>
            <a:custGeom>
              <a:avLst/>
              <a:gdLst>
                <a:gd name="T0" fmla="*/ 112 w 600"/>
                <a:gd name="T1" fmla="*/ 559 h 570"/>
                <a:gd name="T2" fmla="*/ 117 w 600"/>
                <a:gd name="T3" fmla="*/ 400 h 570"/>
                <a:gd name="T4" fmla="*/ 15 w 600"/>
                <a:gd name="T5" fmla="*/ 254 h 570"/>
                <a:gd name="T6" fmla="*/ 0 w 600"/>
                <a:gd name="T7" fmla="*/ 235 h 570"/>
                <a:gd name="T8" fmla="*/ 6 w 600"/>
                <a:gd name="T9" fmla="*/ 214 h 570"/>
                <a:gd name="T10" fmla="*/ 8 w 600"/>
                <a:gd name="T11" fmla="*/ 209 h 570"/>
                <a:gd name="T12" fmla="*/ 10 w 600"/>
                <a:gd name="T13" fmla="*/ 205 h 570"/>
                <a:gd name="T14" fmla="*/ 14 w 600"/>
                <a:gd name="T15" fmla="*/ 201 h 570"/>
                <a:gd name="T16" fmla="*/ 18 w 600"/>
                <a:gd name="T17" fmla="*/ 197 h 570"/>
                <a:gd name="T18" fmla="*/ 22 w 600"/>
                <a:gd name="T19" fmla="*/ 194 h 570"/>
                <a:gd name="T20" fmla="*/ 27 w 600"/>
                <a:gd name="T21" fmla="*/ 192 h 570"/>
                <a:gd name="T22" fmla="*/ 34 w 600"/>
                <a:gd name="T23" fmla="*/ 189 h 570"/>
                <a:gd name="T24" fmla="*/ 202 w 600"/>
                <a:gd name="T25" fmla="*/ 132 h 570"/>
                <a:gd name="T26" fmla="*/ 302 w 600"/>
                <a:gd name="T27" fmla="*/ 0 h 570"/>
                <a:gd name="T28" fmla="*/ 402 w 600"/>
                <a:gd name="T29" fmla="*/ 132 h 570"/>
                <a:gd name="T30" fmla="*/ 570 w 600"/>
                <a:gd name="T31" fmla="*/ 189 h 570"/>
                <a:gd name="T32" fmla="*/ 576 w 600"/>
                <a:gd name="T33" fmla="*/ 191 h 570"/>
                <a:gd name="T34" fmla="*/ 580 w 600"/>
                <a:gd name="T35" fmla="*/ 193 h 570"/>
                <a:gd name="T36" fmla="*/ 584 w 600"/>
                <a:gd name="T37" fmla="*/ 196 h 570"/>
                <a:gd name="T38" fmla="*/ 589 w 600"/>
                <a:gd name="T39" fmla="*/ 200 h 570"/>
                <a:gd name="T40" fmla="*/ 592 w 600"/>
                <a:gd name="T41" fmla="*/ 203 h 570"/>
                <a:gd name="T42" fmla="*/ 595 w 600"/>
                <a:gd name="T43" fmla="*/ 207 h 570"/>
                <a:gd name="T44" fmla="*/ 597 w 600"/>
                <a:gd name="T45" fmla="*/ 212 h 570"/>
                <a:gd name="T46" fmla="*/ 599 w 600"/>
                <a:gd name="T47" fmla="*/ 218 h 570"/>
                <a:gd name="T48" fmla="*/ 600 w 600"/>
                <a:gd name="T49" fmla="*/ 223 h 570"/>
                <a:gd name="T50" fmla="*/ 600 w 600"/>
                <a:gd name="T51" fmla="*/ 227 h 570"/>
                <a:gd name="T52" fmla="*/ 599 w 600"/>
                <a:gd name="T53" fmla="*/ 233 h 570"/>
                <a:gd name="T54" fmla="*/ 598 w 600"/>
                <a:gd name="T55" fmla="*/ 238 h 570"/>
                <a:gd name="T56" fmla="*/ 594 w 600"/>
                <a:gd name="T57" fmla="*/ 248 h 570"/>
                <a:gd name="T58" fmla="*/ 589 w 600"/>
                <a:gd name="T59" fmla="*/ 254 h 570"/>
                <a:gd name="T60" fmla="*/ 487 w 600"/>
                <a:gd name="T61" fmla="*/ 400 h 570"/>
                <a:gd name="T62" fmla="*/ 491 w 600"/>
                <a:gd name="T63" fmla="*/ 559 h 570"/>
                <a:gd name="T64" fmla="*/ 465 w 600"/>
                <a:gd name="T65" fmla="*/ 570 h 570"/>
                <a:gd name="T66" fmla="*/ 387 w 600"/>
                <a:gd name="T67" fmla="*/ 539 h 570"/>
                <a:gd name="T68" fmla="*/ 302 w 600"/>
                <a:gd name="T69" fmla="*/ 509 h 570"/>
                <a:gd name="T70" fmla="*/ 217 w 600"/>
                <a:gd name="T71" fmla="*/ 539 h 570"/>
                <a:gd name="T72" fmla="*/ 139 w 600"/>
                <a:gd name="T73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0" h="570">
                  <a:moveTo>
                    <a:pt x="139" y="570"/>
                  </a:moveTo>
                  <a:cubicBezTo>
                    <a:pt x="128" y="570"/>
                    <a:pt x="119" y="566"/>
                    <a:pt x="112" y="559"/>
                  </a:cubicBezTo>
                  <a:cubicBezTo>
                    <a:pt x="107" y="553"/>
                    <a:pt x="102" y="543"/>
                    <a:pt x="103" y="528"/>
                  </a:cubicBezTo>
                  <a:cubicBezTo>
                    <a:pt x="107" y="485"/>
                    <a:pt x="111" y="442"/>
                    <a:pt x="117" y="400"/>
                  </a:cubicBezTo>
                  <a:cubicBezTo>
                    <a:pt x="118" y="386"/>
                    <a:pt x="111" y="363"/>
                    <a:pt x="101" y="352"/>
                  </a:cubicBezTo>
                  <a:cubicBezTo>
                    <a:pt x="72" y="322"/>
                    <a:pt x="44" y="289"/>
                    <a:pt x="15" y="254"/>
                  </a:cubicBezTo>
                  <a:cubicBezTo>
                    <a:pt x="11" y="248"/>
                    <a:pt x="8" y="242"/>
                    <a:pt x="6" y="23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5" y="216"/>
                    <a:pt x="5" y="216"/>
                    <a:pt x="5" y="216"/>
                  </a:cubicBezTo>
                  <a:cubicBezTo>
                    <a:pt x="5" y="215"/>
                    <a:pt x="6" y="215"/>
                    <a:pt x="6" y="214"/>
                  </a:cubicBezTo>
                  <a:cubicBezTo>
                    <a:pt x="6" y="213"/>
                    <a:pt x="6" y="212"/>
                    <a:pt x="7" y="211"/>
                  </a:cubicBezTo>
                  <a:cubicBezTo>
                    <a:pt x="7" y="211"/>
                    <a:pt x="7" y="210"/>
                    <a:pt x="8" y="209"/>
                  </a:cubicBezTo>
                  <a:cubicBezTo>
                    <a:pt x="8" y="208"/>
                    <a:pt x="9" y="207"/>
                    <a:pt x="9" y="207"/>
                  </a:cubicBezTo>
                  <a:cubicBezTo>
                    <a:pt x="10" y="206"/>
                    <a:pt x="10" y="205"/>
                    <a:pt x="10" y="205"/>
                  </a:cubicBezTo>
                  <a:cubicBezTo>
                    <a:pt x="11" y="204"/>
                    <a:pt x="12" y="203"/>
                    <a:pt x="12" y="202"/>
                  </a:cubicBezTo>
                  <a:cubicBezTo>
                    <a:pt x="13" y="202"/>
                    <a:pt x="13" y="201"/>
                    <a:pt x="14" y="201"/>
                  </a:cubicBezTo>
                  <a:cubicBezTo>
                    <a:pt x="15" y="200"/>
                    <a:pt x="15" y="199"/>
                    <a:pt x="16" y="199"/>
                  </a:cubicBezTo>
                  <a:cubicBezTo>
                    <a:pt x="17" y="198"/>
                    <a:pt x="17" y="198"/>
                    <a:pt x="18" y="197"/>
                  </a:cubicBezTo>
                  <a:cubicBezTo>
                    <a:pt x="19" y="197"/>
                    <a:pt x="19" y="196"/>
                    <a:pt x="20" y="195"/>
                  </a:cubicBezTo>
                  <a:cubicBezTo>
                    <a:pt x="21" y="195"/>
                    <a:pt x="21" y="195"/>
                    <a:pt x="22" y="194"/>
                  </a:cubicBezTo>
                  <a:cubicBezTo>
                    <a:pt x="23" y="194"/>
                    <a:pt x="24" y="193"/>
                    <a:pt x="25" y="193"/>
                  </a:cubicBezTo>
                  <a:cubicBezTo>
                    <a:pt x="25" y="193"/>
                    <a:pt x="26" y="192"/>
                    <a:pt x="27" y="192"/>
                  </a:cubicBezTo>
                  <a:cubicBezTo>
                    <a:pt x="28" y="191"/>
                    <a:pt x="28" y="191"/>
                    <a:pt x="29" y="191"/>
                  </a:cubicBezTo>
                  <a:cubicBezTo>
                    <a:pt x="31" y="190"/>
                    <a:pt x="32" y="190"/>
                    <a:pt x="34" y="189"/>
                  </a:cubicBezTo>
                  <a:cubicBezTo>
                    <a:pt x="69" y="180"/>
                    <a:pt x="112" y="171"/>
                    <a:pt x="161" y="163"/>
                  </a:cubicBezTo>
                  <a:cubicBezTo>
                    <a:pt x="175" y="160"/>
                    <a:pt x="195" y="145"/>
                    <a:pt x="202" y="132"/>
                  </a:cubicBezTo>
                  <a:cubicBezTo>
                    <a:pt x="225" y="90"/>
                    <a:pt x="248" y="51"/>
                    <a:pt x="268" y="19"/>
                  </a:cubicBezTo>
                  <a:cubicBezTo>
                    <a:pt x="277" y="7"/>
                    <a:pt x="289" y="0"/>
                    <a:pt x="302" y="0"/>
                  </a:cubicBezTo>
                  <a:cubicBezTo>
                    <a:pt x="315" y="0"/>
                    <a:pt x="327" y="7"/>
                    <a:pt x="335" y="19"/>
                  </a:cubicBezTo>
                  <a:cubicBezTo>
                    <a:pt x="356" y="51"/>
                    <a:pt x="379" y="90"/>
                    <a:pt x="402" y="132"/>
                  </a:cubicBezTo>
                  <a:cubicBezTo>
                    <a:pt x="409" y="145"/>
                    <a:pt x="429" y="160"/>
                    <a:pt x="443" y="163"/>
                  </a:cubicBezTo>
                  <a:cubicBezTo>
                    <a:pt x="492" y="171"/>
                    <a:pt x="535" y="180"/>
                    <a:pt x="570" y="189"/>
                  </a:cubicBezTo>
                  <a:cubicBezTo>
                    <a:pt x="571" y="190"/>
                    <a:pt x="573" y="190"/>
                    <a:pt x="574" y="191"/>
                  </a:cubicBezTo>
                  <a:cubicBezTo>
                    <a:pt x="575" y="191"/>
                    <a:pt x="575" y="191"/>
                    <a:pt x="576" y="191"/>
                  </a:cubicBezTo>
                  <a:cubicBezTo>
                    <a:pt x="577" y="192"/>
                    <a:pt x="578" y="192"/>
                    <a:pt x="579" y="193"/>
                  </a:cubicBezTo>
                  <a:cubicBezTo>
                    <a:pt x="579" y="193"/>
                    <a:pt x="580" y="193"/>
                    <a:pt x="580" y="193"/>
                  </a:cubicBezTo>
                  <a:cubicBezTo>
                    <a:pt x="581" y="194"/>
                    <a:pt x="582" y="194"/>
                    <a:pt x="583" y="195"/>
                  </a:cubicBezTo>
                  <a:cubicBezTo>
                    <a:pt x="583" y="195"/>
                    <a:pt x="584" y="195"/>
                    <a:pt x="584" y="196"/>
                  </a:cubicBezTo>
                  <a:cubicBezTo>
                    <a:pt x="585" y="197"/>
                    <a:pt x="587" y="198"/>
                    <a:pt x="588" y="199"/>
                  </a:cubicBezTo>
                  <a:cubicBezTo>
                    <a:pt x="588" y="199"/>
                    <a:pt x="588" y="199"/>
                    <a:pt x="589" y="200"/>
                  </a:cubicBezTo>
                  <a:cubicBezTo>
                    <a:pt x="590" y="200"/>
                    <a:pt x="590" y="201"/>
                    <a:pt x="591" y="202"/>
                  </a:cubicBezTo>
                  <a:cubicBezTo>
                    <a:pt x="592" y="202"/>
                    <a:pt x="592" y="203"/>
                    <a:pt x="592" y="203"/>
                  </a:cubicBezTo>
                  <a:cubicBezTo>
                    <a:pt x="593" y="204"/>
                    <a:pt x="594" y="205"/>
                    <a:pt x="594" y="206"/>
                  </a:cubicBezTo>
                  <a:cubicBezTo>
                    <a:pt x="594" y="206"/>
                    <a:pt x="595" y="207"/>
                    <a:pt x="595" y="207"/>
                  </a:cubicBezTo>
                  <a:cubicBezTo>
                    <a:pt x="596" y="208"/>
                    <a:pt x="596" y="209"/>
                    <a:pt x="597" y="210"/>
                  </a:cubicBezTo>
                  <a:cubicBezTo>
                    <a:pt x="597" y="211"/>
                    <a:pt x="597" y="211"/>
                    <a:pt x="597" y="212"/>
                  </a:cubicBezTo>
                  <a:cubicBezTo>
                    <a:pt x="598" y="213"/>
                    <a:pt x="598" y="215"/>
                    <a:pt x="599" y="216"/>
                  </a:cubicBezTo>
                  <a:cubicBezTo>
                    <a:pt x="599" y="217"/>
                    <a:pt x="599" y="217"/>
                    <a:pt x="599" y="218"/>
                  </a:cubicBezTo>
                  <a:cubicBezTo>
                    <a:pt x="599" y="219"/>
                    <a:pt x="599" y="220"/>
                    <a:pt x="600" y="221"/>
                  </a:cubicBezTo>
                  <a:cubicBezTo>
                    <a:pt x="600" y="222"/>
                    <a:pt x="600" y="222"/>
                    <a:pt x="600" y="223"/>
                  </a:cubicBezTo>
                  <a:cubicBezTo>
                    <a:pt x="600" y="224"/>
                    <a:pt x="600" y="225"/>
                    <a:pt x="600" y="226"/>
                  </a:cubicBezTo>
                  <a:cubicBezTo>
                    <a:pt x="600" y="226"/>
                    <a:pt x="600" y="227"/>
                    <a:pt x="600" y="227"/>
                  </a:cubicBezTo>
                  <a:cubicBezTo>
                    <a:pt x="600" y="229"/>
                    <a:pt x="599" y="230"/>
                    <a:pt x="599" y="232"/>
                  </a:cubicBezTo>
                  <a:cubicBezTo>
                    <a:pt x="599" y="232"/>
                    <a:pt x="599" y="232"/>
                    <a:pt x="599" y="233"/>
                  </a:cubicBezTo>
                  <a:cubicBezTo>
                    <a:pt x="599" y="234"/>
                    <a:pt x="599" y="235"/>
                    <a:pt x="598" y="236"/>
                  </a:cubicBezTo>
                  <a:cubicBezTo>
                    <a:pt x="598" y="237"/>
                    <a:pt x="598" y="237"/>
                    <a:pt x="598" y="238"/>
                  </a:cubicBezTo>
                  <a:cubicBezTo>
                    <a:pt x="598" y="238"/>
                    <a:pt x="597" y="239"/>
                    <a:pt x="597" y="239"/>
                  </a:cubicBezTo>
                  <a:cubicBezTo>
                    <a:pt x="594" y="248"/>
                    <a:pt x="594" y="248"/>
                    <a:pt x="594" y="248"/>
                  </a:cubicBezTo>
                  <a:cubicBezTo>
                    <a:pt x="593" y="248"/>
                    <a:pt x="593" y="248"/>
                    <a:pt x="593" y="248"/>
                  </a:cubicBezTo>
                  <a:cubicBezTo>
                    <a:pt x="591" y="250"/>
                    <a:pt x="590" y="252"/>
                    <a:pt x="589" y="254"/>
                  </a:cubicBezTo>
                  <a:cubicBezTo>
                    <a:pt x="560" y="289"/>
                    <a:pt x="532" y="322"/>
                    <a:pt x="503" y="352"/>
                  </a:cubicBezTo>
                  <a:cubicBezTo>
                    <a:pt x="493" y="363"/>
                    <a:pt x="485" y="386"/>
                    <a:pt x="487" y="400"/>
                  </a:cubicBezTo>
                  <a:cubicBezTo>
                    <a:pt x="492" y="442"/>
                    <a:pt x="497" y="485"/>
                    <a:pt x="501" y="528"/>
                  </a:cubicBezTo>
                  <a:cubicBezTo>
                    <a:pt x="502" y="543"/>
                    <a:pt x="496" y="553"/>
                    <a:pt x="491" y="559"/>
                  </a:cubicBezTo>
                  <a:cubicBezTo>
                    <a:pt x="485" y="566"/>
                    <a:pt x="475" y="570"/>
                    <a:pt x="465" y="570"/>
                  </a:cubicBezTo>
                  <a:cubicBezTo>
                    <a:pt x="465" y="570"/>
                    <a:pt x="465" y="570"/>
                    <a:pt x="465" y="570"/>
                  </a:cubicBezTo>
                  <a:cubicBezTo>
                    <a:pt x="458" y="570"/>
                    <a:pt x="451" y="568"/>
                    <a:pt x="444" y="565"/>
                  </a:cubicBezTo>
                  <a:cubicBezTo>
                    <a:pt x="425" y="556"/>
                    <a:pt x="406" y="548"/>
                    <a:pt x="387" y="539"/>
                  </a:cubicBezTo>
                  <a:cubicBezTo>
                    <a:pt x="367" y="531"/>
                    <a:pt x="347" y="522"/>
                    <a:pt x="327" y="513"/>
                  </a:cubicBezTo>
                  <a:cubicBezTo>
                    <a:pt x="321" y="510"/>
                    <a:pt x="312" y="509"/>
                    <a:pt x="302" y="509"/>
                  </a:cubicBezTo>
                  <a:cubicBezTo>
                    <a:pt x="292" y="509"/>
                    <a:pt x="283" y="510"/>
                    <a:pt x="277" y="513"/>
                  </a:cubicBezTo>
                  <a:cubicBezTo>
                    <a:pt x="256" y="522"/>
                    <a:pt x="236" y="531"/>
                    <a:pt x="217" y="539"/>
                  </a:cubicBezTo>
                  <a:cubicBezTo>
                    <a:pt x="197" y="548"/>
                    <a:pt x="179" y="556"/>
                    <a:pt x="160" y="565"/>
                  </a:cubicBezTo>
                  <a:cubicBezTo>
                    <a:pt x="153" y="568"/>
                    <a:pt x="146" y="570"/>
                    <a:pt x="139" y="570"/>
                  </a:cubicBezTo>
                  <a:close/>
                </a:path>
              </a:pathLst>
            </a:custGeom>
            <a:solidFill>
              <a:schemeClr val="accent1"/>
            </a:solidFill>
            <a:ln w="57150">
              <a:solidFill>
                <a:srgbClr val="FFFFFF"/>
              </a:solidFill>
            </a:ln>
            <a:effectLst>
              <a:outerShdw blurRad="215900" dist="76200" dir="2700000" sx="101000" sy="101000" algn="tl" rotWithShape="0">
                <a:prstClr val="black">
                  <a:alpha val="27000"/>
                </a:prstClr>
              </a:outerShdw>
            </a:effectLst>
            <a:extLst/>
          </p:spPr>
          <p:txBody>
            <a:bodyPr tIns="569500" anchor="ctr" anchorCtr="1">
              <a:normAutofit/>
            </a:bodyPr>
            <a:lstStyle/>
            <a:p>
              <a:pPr>
                <a:defRPr/>
              </a:pPr>
              <a:r>
                <a:rPr lang="en-US" altLang="zh-CN" dirty="0" err="1">
                  <a:solidFill>
                    <a:srgbClr val="FFFFFF"/>
                  </a:solidFill>
                  <a:latin typeface="+mn-lt"/>
                  <a:ea typeface="+mn-ea"/>
                </a:rPr>
                <a:t>Lorem</a:t>
              </a:r>
              <a:endParaRPr lang="zh-CN" altLang="en-US" dirty="0">
                <a:solidFill>
                  <a:srgbClr val="FFFFFF"/>
                </a:solidFill>
                <a:latin typeface="+mn-lt"/>
                <a:ea typeface="+mn-ea"/>
              </a:endParaRPr>
            </a:p>
          </p:txBody>
        </p:sp>
        <p:sp>
          <p:nvSpPr>
            <p:cNvPr id="2062" name="MH_Other_6">
              <a:extLst>
                <a:ext uri="{FF2B5EF4-FFF2-40B4-BE49-F238E27FC236}">
                  <a16:creationId xmlns:a16="http://schemas.microsoft.com/office/drawing/2014/main" id="{EC14066D-7C63-4A5A-9A0B-37B7607E0B77}"/>
                </a:ext>
              </a:extLst>
            </p:cNvPr>
            <p:cNvSpPr>
              <a:spLocks/>
            </p:cNvSpPr>
            <p:nvPr>
              <p:custDataLst>
                <p:tags r:id="rId3"/>
              </p:custDataLst>
            </p:nvPr>
          </p:nvSpPr>
          <p:spPr bwMode="auto">
            <a:xfrm>
              <a:off x="6287181" y="1704752"/>
              <a:ext cx="162400" cy="298012"/>
            </a:xfrm>
            <a:custGeom>
              <a:avLst/>
              <a:gdLst>
                <a:gd name="T0" fmla="*/ 29511 w 160975"/>
                <a:gd name="T1" fmla="*/ 44325 h 295119"/>
                <a:gd name="T2" fmla="*/ 34357 w 160975"/>
                <a:gd name="T3" fmla="*/ 44325 h 295119"/>
                <a:gd name="T4" fmla="*/ 34357 w 160975"/>
                <a:gd name="T5" fmla="*/ 49196 h 295119"/>
                <a:gd name="T6" fmla="*/ 37589 w 160975"/>
                <a:gd name="T7" fmla="*/ 63812 h 295119"/>
                <a:gd name="T8" fmla="*/ 40821 w 160975"/>
                <a:gd name="T9" fmla="*/ 52446 h 295119"/>
                <a:gd name="T10" fmla="*/ 40821 w 160975"/>
                <a:gd name="T11" fmla="*/ 50821 h 295119"/>
                <a:gd name="T12" fmla="*/ 37589 w 160975"/>
                <a:gd name="T13" fmla="*/ 44325 h 295119"/>
                <a:gd name="T14" fmla="*/ 39204 w 160975"/>
                <a:gd name="T15" fmla="*/ 44325 h 295119"/>
                <a:gd name="T16" fmla="*/ 48897 w 160975"/>
                <a:gd name="T17" fmla="*/ 44325 h 295119"/>
                <a:gd name="T18" fmla="*/ 47282 w 160975"/>
                <a:gd name="T19" fmla="*/ 50821 h 295119"/>
                <a:gd name="T20" fmla="*/ 47282 w 160975"/>
                <a:gd name="T21" fmla="*/ 52446 h 295119"/>
                <a:gd name="T22" fmla="*/ 48897 w 160975"/>
                <a:gd name="T23" fmla="*/ 63812 h 295119"/>
                <a:gd name="T24" fmla="*/ 53745 w 160975"/>
                <a:gd name="T25" fmla="*/ 49196 h 295119"/>
                <a:gd name="T26" fmla="*/ 53745 w 160975"/>
                <a:gd name="T27" fmla="*/ 44325 h 295119"/>
                <a:gd name="T28" fmla="*/ 58591 w 160975"/>
                <a:gd name="T29" fmla="*/ 44325 h 295119"/>
                <a:gd name="T30" fmla="*/ 66669 w 160975"/>
                <a:gd name="T31" fmla="*/ 45948 h 295119"/>
                <a:gd name="T32" fmla="*/ 69900 w 160975"/>
                <a:gd name="T33" fmla="*/ 49196 h 295119"/>
                <a:gd name="T34" fmla="*/ 71517 w 160975"/>
                <a:gd name="T35" fmla="*/ 55693 h 295119"/>
                <a:gd name="T36" fmla="*/ 76363 w 160975"/>
                <a:gd name="T37" fmla="*/ 68684 h 295119"/>
                <a:gd name="T38" fmla="*/ 84443 w 160975"/>
                <a:gd name="T39" fmla="*/ 60563 h 295119"/>
                <a:gd name="T40" fmla="*/ 92519 w 160975"/>
                <a:gd name="T41" fmla="*/ 58940 h 295119"/>
                <a:gd name="T42" fmla="*/ 92519 w 160975"/>
                <a:gd name="T43" fmla="*/ 68684 h 295119"/>
                <a:gd name="T44" fmla="*/ 81210 w 160975"/>
                <a:gd name="T45" fmla="*/ 81676 h 295119"/>
                <a:gd name="T46" fmla="*/ 76363 w 160975"/>
                <a:gd name="T47" fmla="*/ 86548 h 295119"/>
                <a:gd name="T48" fmla="*/ 68285 w 160975"/>
                <a:gd name="T49" fmla="*/ 86548 h 295119"/>
                <a:gd name="T50" fmla="*/ 66669 w 160975"/>
                <a:gd name="T51" fmla="*/ 83301 h 295119"/>
                <a:gd name="T52" fmla="*/ 63439 w 160975"/>
                <a:gd name="T53" fmla="*/ 75180 h 295119"/>
                <a:gd name="T54" fmla="*/ 63439 w 160975"/>
                <a:gd name="T55" fmla="*/ 91421 h 295119"/>
                <a:gd name="T56" fmla="*/ 63439 w 160975"/>
                <a:gd name="T57" fmla="*/ 166124 h 295119"/>
                <a:gd name="T58" fmla="*/ 53745 w 160975"/>
                <a:gd name="T59" fmla="*/ 175868 h 295119"/>
                <a:gd name="T60" fmla="*/ 45668 w 160975"/>
                <a:gd name="T61" fmla="*/ 166124 h 295119"/>
                <a:gd name="T62" fmla="*/ 45668 w 160975"/>
                <a:gd name="T63" fmla="*/ 106036 h 295119"/>
                <a:gd name="T64" fmla="*/ 40821 w 160975"/>
                <a:gd name="T65" fmla="*/ 106036 h 295119"/>
                <a:gd name="T66" fmla="*/ 40821 w 160975"/>
                <a:gd name="T67" fmla="*/ 166124 h 295119"/>
                <a:gd name="T68" fmla="*/ 32742 w 160975"/>
                <a:gd name="T69" fmla="*/ 175868 h 295119"/>
                <a:gd name="T70" fmla="*/ 24665 w 160975"/>
                <a:gd name="T71" fmla="*/ 166124 h 295119"/>
                <a:gd name="T72" fmla="*/ 24665 w 160975"/>
                <a:gd name="T73" fmla="*/ 91421 h 295119"/>
                <a:gd name="T74" fmla="*/ 24665 w 160975"/>
                <a:gd name="T75" fmla="*/ 76805 h 295119"/>
                <a:gd name="T76" fmla="*/ 14971 w 160975"/>
                <a:gd name="T77" fmla="*/ 101164 h 295119"/>
                <a:gd name="T78" fmla="*/ 5277 w 160975"/>
                <a:gd name="T79" fmla="*/ 106036 h 295119"/>
                <a:gd name="T80" fmla="*/ 432 w 160975"/>
                <a:gd name="T81" fmla="*/ 97915 h 295119"/>
                <a:gd name="T82" fmla="*/ 16585 w 160975"/>
                <a:gd name="T83" fmla="*/ 55693 h 295119"/>
                <a:gd name="T84" fmla="*/ 18202 w 160975"/>
                <a:gd name="T85" fmla="*/ 49196 h 295119"/>
                <a:gd name="T86" fmla="*/ 21433 w 160975"/>
                <a:gd name="T87" fmla="*/ 45948 h 295119"/>
                <a:gd name="T88" fmla="*/ 29511 w 160975"/>
                <a:gd name="T89" fmla="*/ 44325 h 295119"/>
                <a:gd name="T90" fmla="*/ 48923 w 160975"/>
                <a:gd name="T91" fmla="*/ 0 h 295119"/>
                <a:gd name="T92" fmla="*/ 45707 w 160975"/>
                <a:gd name="T93" fmla="*/ 1638 h 295119"/>
                <a:gd name="T94" fmla="*/ 60180 w 160975"/>
                <a:gd name="T95" fmla="*/ 14744 h 295119"/>
                <a:gd name="T96" fmla="*/ 61787 w 160975"/>
                <a:gd name="T97" fmla="*/ 19661 h 295119"/>
                <a:gd name="T98" fmla="*/ 60180 w 160975"/>
                <a:gd name="T99" fmla="*/ 22938 h 295119"/>
                <a:gd name="T100" fmla="*/ 44097 w 160975"/>
                <a:gd name="T101" fmla="*/ 39320 h 295119"/>
                <a:gd name="T102" fmla="*/ 28020 w 160975"/>
                <a:gd name="T103" fmla="*/ 22938 h 295119"/>
                <a:gd name="T104" fmla="*/ 26409 w 160975"/>
                <a:gd name="T105" fmla="*/ 19661 h 295119"/>
                <a:gd name="T106" fmla="*/ 28020 w 160975"/>
                <a:gd name="T107" fmla="*/ 14744 h 295119"/>
                <a:gd name="T108" fmla="*/ 39275 w 160975"/>
                <a:gd name="T109" fmla="*/ 3275 h 295119"/>
                <a:gd name="T110" fmla="*/ 36059 w 160975"/>
                <a:gd name="T111" fmla="*/ 3275 h 295119"/>
                <a:gd name="T112" fmla="*/ 42491 w 160975"/>
                <a:gd name="T113" fmla="*/ 1638 h 295119"/>
                <a:gd name="T114" fmla="*/ 44097 w 160975"/>
                <a:gd name="T115" fmla="*/ 1638 h 295119"/>
                <a:gd name="T116" fmla="*/ 48923 w 160975"/>
                <a:gd name="T117" fmla="*/ 0 h 295119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60975" h="295119">
                  <a:moveTo>
                    <a:pt x="50036" y="74379"/>
                  </a:moveTo>
                  <a:cubicBezTo>
                    <a:pt x="50036" y="74379"/>
                    <a:pt x="50036" y="74379"/>
                    <a:pt x="58254" y="74379"/>
                  </a:cubicBezTo>
                  <a:cubicBezTo>
                    <a:pt x="58254" y="77104"/>
                    <a:pt x="58254" y="79829"/>
                    <a:pt x="58254" y="82555"/>
                  </a:cubicBezTo>
                  <a:cubicBezTo>
                    <a:pt x="58254" y="93455"/>
                    <a:pt x="60993" y="101631"/>
                    <a:pt x="63732" y="107081"/>
                  </a:cubicBezTo>
                  <a:cubicBezTo>
                    <a:pt x="63732" y="107081"/>
                    <a:pt x="63732" y="107081"/>
                    <a:pt x="69211" y="88005"/>
                  </a:cubicBezTo>
                  <a:cubicBezTo>
                    <a:pt x="69211" y="88005"/>
                    <a:pt x="69211" y="85280"/>
                    <a:pt x="69211" y="85280"/>
                  </a:cubicBezTo>
                  <a:cubicBezTo>
                    <a:pt x="69211" y="85280"/>
                    <a:pt x="69211" y="85280"/>
                    <a:pt x="63732" y="74379"/>
                  </a:cubicBezTo>
                  <a:cubicBezTo>
                    <a:pt x="63732" y="74379"/>
                    <a:pt x="63732" y="74379"/>
                    <a:pt x="66471" y="74379"/>
                  </a:cubicBezTo>
                  <a:cubicBezTo>
                    <a:pt x="66471" y="74379"/>
                    <a:pt x="66471" y="74379"/>
                    <a:pt x="82907" y="74379"/>
                  </a:cubicBezTo>
                  <a:cubicBezTo>
                    <a:pt x="82907" y="74379"/>
                    <a:pt x="82907" y="74379"/>
                    <a:pt x="80168" y="85280"/>
                  </a:cubicBezTo>
                  <a:cubicBezTo>
                    <a:pt x="80168" y="85280"/>
                    <a:pt x="80168" y="88005"/>
                    <a:pt x="80168" y="88005"/>
                  </a:cubicBezTo>
                  <a:cubicBezTo>
                    <a:pt x="80168" y="88005"/>
                    <a:pt x="80168" y="88005"/>
                    <a:pt x="82907" y="107081"/>
                  </a:cubicBezTo>
                  <a:cubicBezTo>
                    <a:pt x="88385" y="101631"/>
                    <a:pt x="91125" y="93455"/>
                    <a:pt x="91125" y="82555"/>
                  </a:cubicBezTo>
                  <a:cubicBezTo>
                    <a:pt x="91125" y="79829"/>
                    <a:pt x="91125" y="77104"/>
                    <a:pt x="91125" y="74379"/>
                  </a:cubicBezTo>
                  <a:cubicBezTo>
                    <a:pt x="91125" y="74379"/>
                    <a:pt x="91125" y="74379"/>
                    <a:pt x="99342" y="74379"/>
                  </a:cubicBezTo>
                  <a:cubicBezTo>
                    <a:pt x="102082" y="74379"/>
                    <a:pt x="107560" y="74379"/>
                    <a:pt x="113039" y="77104"/>
                  </a:cubicBezTo>
                  <a:cubicBezTo>
                    <a:pt x="115778" y="79829"/>
                    <a:pt x="115778" y="79829"/>
                    <a:pt x="118517" y="82555"/>
                  </a:cubicBezTo>
                  <a:cubicBezTo>
                    <a:pt x="118517" y="82555"/>
                    <a:pt x="118517" y="82555"/>
                    <a:pt x="121256" y="93455"/>
                  </a:cubicBezTo>
                  <a:cubicBezTo>
                    <a:pt x="121256" y="93455"/>
                    <a:pt x="121256" y="93455"/>
                    <a:pt x="129474" y="115257"/>
                  </a:cubicBezTo>
                  <a:cubicBezTo>
                    <a:pt x="129474" y="115257"/>
                    <a:pt x="129474" y="115257"/>
                    <a:pt x="143170" y="101631"/>
                  </a:cubicBezTo>
                  <a:cubicBezTo>
                    <a:pt x="145910" y="96181"/>
                    <a:pt x="154127" y="96181"/>
                    <a:pt x="156867" y="98906"/>
                  </a:cubicBezTo>
                  <a:cubicBezTo>
                    <a:pt x="162345" y="104356"/>
                    <a:pt x="162345" y="109807"/>
                    <a:pt x="156867" y="115257"/>
                  </a:cubicBezTo>
                  <a:cubicBezTo>
                    <a:pt x="156867" y="115257"/>
                    <a:pt x="156867" y="115257"/>
                    <a:pt x="137692" y="137058"/>
                  </a:cubicBezTo>
                  <a:cubicBezTo>
                    <a:pt x="137692" y="137058"/>
                    <a:pt x="137692" y="137058"/>
                    <a:pt x="129474" y="145234"/>
                  </a:cubicBezTo>
                  <a:cubicBezTo>
                    <a:pt x="126735" y="150684"/>
                    <a:pt x="118517" y="150684"/>
                    <a:pt x="115778" y="145234"/>
                  </a:cubicBezTo>
                  <a:cubicBezTo>
                    <a:pt x="113039" y="145234"/>
                    <a:pt x="113039" y="142509"/>
                    <a:pt x="113039" y="139784"/>
                  </a:cubicBezTo>
                  <a:cubicBezTo>
                    <a:pt x="113039" y="139784"/>
                    <a:pt x="113039" y="139784"/>
                    <a:pt x="107560" y="126158"/>
                  </a:cubicBezTo>
                  <a:cubicBezTo>
                    <a:pt x="107560" y="126158"/>
                    <a:pt x="107560" y="126158"/>
                    <a:pt x="107560" y="153409"/>
                  </a:cubicBezTo>
                  <a:cubicBezTo>
                    <a:pt x="107560" y="153409"/>
                    <a:pt x="107560" y="153409"/>
                    <a:pt x="107560" y="278768"/>
                  </a:cubicBezTo>
                  <a:cubicBezTo>
                    <a:pt x="107560" y="286944"/>
                    <a:pt x="99342" y="295119"/>
                    <a:pt x="91125" y="295119"/>
                  </a:cubicBezTo>
                  <a:cubicBezTo>
                    <a:pt x="82907" y="295119"/>
                    <a:pt x="77428" y="286944"/>
                    <a:pt x="77428" y="278768"/>
                  </a:cubicBezTo>
                  <a:cubicBezTo>
                    <a:pt x="77428" y="278768"/>
                    <a:pt x="77428" y="278768"/>
                    <a:pt x="77428" y="177936"/>
                  </a:cubicBezTo>
                  <a:cubicBezTo>
                    <a:pt x="77428" y="177936"/>
                    <a:pt x="77428" y="177936"/>
                    <a:pt x="69211" y="177936"/>
                  </a:cubicBezTo>
                  <a:cubicBezTo>
                    <a:pt x="69211" y="177936"/>
                    <a:pt x="69211" y="177936"/>
                    <a:pt x="69211" y="278768"/>
                  </a:cubicBezTo>
                  <a:cubicBezTo>
                    <a:pt x="69211" y="286944"/>
                    <a:pt x="63732" y="295119"/>
                    <a:pt x="55514" y="295119"/>
                  </a:cubicBezTo>
                  <a:cubicBezTo>
                    <a:pt x="47297" y="295119"/>
                    <a:pt x="41818" y="286944"/>
                    <a:pt x="41818" y="278768"/>
                  </a:cubicBezTo>
                  <a:cubicBezTo>
                    <a:pt x="41818" y="278768"/>
                    <a:pt x="41818" y="278768"/>
                    <a:pt x="41818" y="153409"/>
                  </a:cubicBezTo>
                  <a:cubicBezTo>
                    <a:pt x="41818" y="153409"/>
                    <a:pt x="41818" y="153409"/>
                    <a:pt x="41818" y="128883"/>
                  </a:cubicBezTo>
                  <a:cubicBezTo>
                    <a:pt x="41818" y="128883"/>
                    <a:pt x="41818" y="128883"/>
                    <a:pt x="25383" y="169761"/>
                  </a:cubicBezTo>
                  <a:cubicBezTo>
                    <a:pt x="22643" y="175211"/>
                    <a:pt x="14426" y="177936"/>
                    <a:pt x="8947" y="177936"/>
                  </a:cubicBezTo>
                  <a:cubicBezTo>
                    <a:pt x="3469" y="175211"/>
                    <a:pt x="-2010" y="169761"/>
                    <a:pt x="729" y="164310"/>
                  </a:cubicBezTo>
                  <a:cubicBezTo>
                    <a:pt x="729" y="164310"/>
                    <a:pt x="729" y="164310"/>
                    <a:pt x="28122" y="93455"/>
                  </a:cubicBezTo>
                  <a:cubicBezTo>
                    <a:pt x="28122" y="93455"/>
                    <a:pt x="28122" y="93455"/>
                    <a:pt x="30861" y="82555"/>
                  </a:cubicBezTo>
                  <a:cubicBezTo>
                    <a:pt x="33600" y="79829"/>
                    <a:pt x="33600" y="79829"/>
                    <a:pt x="36340" y="77104"/>
                  </a:cubicBezTo>
                  <a:cubicBezTo>
                    <a:pt x="39079" y="74379"/>
                    <a:pt x="44557" y="74379"/>
                    <a:pt x="50036" y="74379"/>
                  </a:cubicBezTo>
                  <a:close/>
                  <a:moveTo>
                    <a:pt x="82949" y="0"/>
                  </a:moveTo>
                  <a:cubicBezTo>
                    <a:pt x="80222" y="0"/>
                    <a:pt x="80222" y="0"/>
                    <a:pt x="77496" y="2749"/>
                  </a:cubicBezTo>
                  <a:cubicBezTo>
                    <a:pt x="88402" y="2749"/>
                    <a:pt x="99308" y="13746"/>
                    <a:pt x="102035" y="24743"/>
                  </a:cubicBezTo>
                  <a:cubicBezTo>
                    <a:pt x="104761" y="24743"/>
                    <a:pt x="104761" y="27492"/>
                    <a:pt x="104761" y="32991"/>
                  </a:cubicBezTo>
                  <a:cubicBezTo>
                    <a:pt x="104761" y="35740"/>
                    <a:pt x="102035" y="38489"/>
                    <a:pt x="102035" y="38489"/>
                  </a:cubicBezTo>
                  <a:cubicBezTo>
                    <a:pt x="99308" y="54985"/>
                    <a:pt x="88402" y="65982"/>
                    <a:pt x="74769" y="65982"/>
                  </a:cubicBezTo>
                  <a:cubicBezTo>
                    <a:pt x="63863" y="65982"/>
                    <a:pt x="50230" y="54985"/>
                    <a:pt x="47504" y="38489"/>
                  </a:cubicBezTo>
                  <a:cubicBezTo>
                    <a:pt x="47504" y="38489"/>
                    <a:pt x="44777" y="35740"/>
                    <a:pt x="44777" y="32991"/>
                  </a:cubicBezTo>
                  <a:cubicBezTo>
                    <a:pt x="44777" y="27492"/>
                    <a:pt x="44777" y="24743"/>
                    <a:pt x="47504" y="24743"/>
                  </a:cubicBezTo>
                  <a:cubicBezTo>
                    <a:pt x="50230" y="16495"/>
                    <a:pt x="58410" y="8248"/>
                    <a:pt x="66590" y="5498"/>
                  </a:cubicBezTo>
                  <a:cubicBezTo>
                    <a:pt x="63863" y="2749"/>
                    <a:pt x="61137" y="5498"/>
                    <a:pt x="61137" y="5498"/>
                  </a:cubicBezTo>
                  <a:cubicBezTo>
                    <a:pt x="66590" y="2749"/>
                    <a:pt x="69316" y="2749"/>
                    <a:pt x="72043" y="2749"/>
                  </a:cubicBezTo>
                  <a:lnTo>
                    <a:pt x="74769" y="2749"/>
                  </a:lnTo>
                  <a:cubicBezTo>
                    <a:pt x="74769" y="2749"/>
                    <a:pt x="77496" y="0"/>
                    <a:pt x="8294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矩形 1">
            <a:extLst>
              <a:ext uri="{FF2B5EF4-FFF2-40B4-BE49-F238E27FC236}">
                <a16:creationId xmlns:a16="http://schemas.microsoft.com/office/drawing/2014/main" id="{165374CE-0F4B-4002-906C-024A1DDF28A8}"/>
              </a:ext>
            </a:extLst>
          </p:cNvPr>
          <p:cNvSpPr/>
          <p:nvPr/>
        </p:nvSpPr>
        <p:spPr>
          <a:xfrm>
            <a:off x="6066235" y="1945111"/>
            <a:ext cx="2653964" cy="433373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000" kern="0" dirty="0">
                <a:solidFill>
                  <a:schemeClr val="tx1">
                    <a:lumMod val="50000"/>
                    <a:lumOff val="50000"/>
                  </a:schemeClr>
                </a:solidFill>
                <a:cs typeface="宋体" panose="02010600030101010101" pitchFamily="2" charset="-122"/>
              </a:rPr>
              <a:t>此部分内容作为文字排版占位显示 </a:t>
            </a:r>
            <a:br>
              <a:rPr lang="zh-CN" altLang="en-US" sz="1000" kern="0" dirty="0">
                <a:solidFill>
                  <a:schemeClr val="tx1">
                    <a:lumMod val="50000"/>
                    <a:lumOff val="50000"/>
                  </a:schemeClr>
                </a:solidFill>
                <a:cs typeface="宋体" panose="02010600030101010101" pitchFamily="2" charset="-122"/>
              </a:rPr>
            </a:br>
            <a:r>
              <a:rPr lang="zh-CN" altLang="en-US" sz="1000" kern="0" dirty="0">
                <a:solidFill>
                  <a:schemeClr val="tx1">
                    <a:lumMod val="50000"/>
                    <a:lumOff val="50000"/>
                  </a:schemeClr>
                </a:solidFill>
                <a:cs typeface="宋体" panose="02010600030101010101" pitchFamily="2" charset="-122"/>
              </a:rPr>
              <a:t>（建议使用主题字体）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3591BF63-6A16-40A3-A595-F350C64E9965}"/>
              </a:ext>
            </a:extLst>
          </p:cNvPr>
          <p:cNvSpPr/>
          <p:nvPr/>
        </p:nvSpPr>
        <p:spPr>
          <a:xfrm>
            <a:off x="6111476" y="3184604"/>
            <a:ext cx="2653964" cy="433373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000" kern="0" dirty="0">
                <a:solidFill>
                  <a:schemeClr val="tx1">
                    <a:lumMod val="50000"/>
                    <a:lumOff val="50000"/>
                  </a:schemeClr>
                </a:solidFill>
                <a:cs typeface="宋体" panose="02010600030101010101" pitchFamily="2" charset="-122"/>
              </a:rPr>
              <a:t>此部分内容作为文字排版占位显示 </a:t>
            </a:r>
            <a:br>
              <a:rPr lang="zh-CN" altLang="en-US" sz="1000" kern="0" dirty="0">
                <a:solidFill>
                  <a:schemeClr val="tx1">
                    <a:lumMod val="50000"/>
                    <a:lumOff val="50000"/>
                  </a:schemeClr>
                </a:solidFill>
                <a:cs typeface="宋体" panose="02010600030101010101" pitchFamily="2" charset="-122"/>
              </a:rPr>
            </a:br>
            <a:r>
              <a:rPr lang="zh-CN" altLang="en-US" sz="1000" kern="0" dirty="0">
                <a:solidFill>
                  <a:schemeClr val="tx1">
                    <a:lumMod val="50000"/>
                    <a:lumOff val="50000"/>
                  </a:schemeClr>
                </a:solidFill>
                <a:cs typeface="宋体" panose="02010600030101010101" pitchFamily="2" charset="-122"/>
              </a:rPr>
              <a:t>（建议使用主题字体）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id="{525B4BCF-2485-4669-8695-078E11EC79A4}"/>
              </a:ext>
            </a:extLst>
          </p:cNvPr>
          <p:cNvSpPr/>
          <p:nvPr/>
        </p:nvSpPr>
        <p:spPr>
          <a:xfrm>
            <a:off x="1660298" y="4343139"/>
            <a:ext cx="2653964" cy="433373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pPr algn="r">
              <a:lnSpc>
                <a:spcPct val="120000"/>
              </a:lnSpc>
              <a:defRPr/>
            </a:pPr>
            <a:r>
              <a:rPr lang="zh-CN" altLang="en-US" sz="1000" kern="0" dirty="0">
                <a:solidFill>
                  <a:schemeClr val="tx1">
                    <a:lumMod val="50000"/>
                    <a:lumOff val="50000"/>
                  </a:schemeClr>
                </a:solidFill>
                <a:cs typeface="宋体" panose="02010600030101010101" pitchFamily="2" charset="-122"/>
              </a:rPr>
              <a:t>此部分内容作为文字排版占位显示 </a:t>
            </a:r>
            <a:br>
              <a:rPr lang="zh-CN" altLang="en-US" sz="1000" kern="0" dirty="0">
                <a:solidFill>
                  <a:schemeClr val="tx1">
                    <a:lumMod val="50000"/>
                    <a:lumOff val="50000"/>
                  </a:schemeClr>
                </a:solidFill>
                <a:cs typeface="宋体" panose="02010600030101010101" pitchFamily="2" charset="-122"/>
              </a:rPr>
            </a:br>
            <a:r>
              <a:rPr lang="zh-CN" altLang="en-US" sz="1000" kern="0" dirty="0">
                <a:solidFill>
                  <a:schemeClr val="tx1">
                    <a:lumMod val="50000"/>
                    <a:lumOff val="50000"/>
                  </a:schemeClr>
                </a:solidFill>
                <a:cs typeface="宋体" panose="02010600030101010101" pitchFamily="2" charset="-122"/>
              </a:rPr>
              <a:t>（建议使用主题字体）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:a16="http://schemas.microsoft.com/office/drawing/2014/main" id="{44A0D72D-EDCF-46BD-AD82-2CEBEAA7C8D5}"/>
              </a:ext>
            </a:extLst>
          </p:cNvPr>
          <p:cNvSpPr/>
          <p:nvPr/>
        </p:nvSpPr>
        <p:spPr>
          <a:xfrm>
            <a:off x="241707" y="3184604"/>
            <a:ext cx="2653964" cy="433373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pPr algn="r">
              <a:lnSpc>
                <a:spcPct val="120000"/>
              </a:lnSpc>
              <a:defRPr/>
            </a:pPr>
            <a:r>
              <a:rPr lang="zh-CN" altLang="en-US" sz="1000" kern="0" dirty="0">
                <a:solidFill>
                  <a:schemeClr val="tx1">
                    <a:lumMod val="50000"/>
                    <a:lumOff val="50000"/>
                  </a:schemeClr>
                </a:solidFill>
                <a:cs typeface="宋体" panose="02010600030101010101" pitchFamily="2" charset="-122"/>
              </a:rPr>
              <a:t>此部分内容作为文字排版占位显示 </a:t>
            </a:r>
            <a:br>
              <a:rPr lang="zh-CN" altLang="en-US" sz="1000" kern="0" dirty="0">
                <a:solidFill>
                  <a:schemeClr val="tx1">
                    <a:lumMod val="50000"/>
                    <a:lumOff val="50000"/>
                  </a:schemeClr>
                </a:solidFill>
                <a:cs typeface="宋体" panose="02010600030101010101" pitchFamily="2" charset="-122"/>
              </a:rPr>
            </a:br>
            <a:r>
              <a:rPr lang="zh-CN" altLang="en-US" sz="1000" kern="0" dirty="0">
                <a:solidFill>
                  <a:schemeClr val="tx1">
                    <a:lumMod val="50000"/>
                    <a:lumOff val="50000"/>
                  </a:schemeClr>
                </a:solidFill>
                <a:cs typeface="宋体" panose="02010600030101010101" pitchFamily="2" charset="-122"/>
              </a:rPr>
              <a:t>（建议使用主题字体）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28DF12B7-7A1C-41AE-AC5C-8C5CEB00AFF4}"/>
              </a:ext>
            </a:extLst>
          </p:cNvPr>
          <p:cNvSpPr/>
          <p:nvPr/>
        </p:nvSpPr>
        <p:spPr>
          <a:xfrm>
            <a:off x="217403" y="2026070"/>
            <a:ext cx="2653964" cy="433373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pPr algn="r">
              <a:lnSpc>
                <a:spcPct val="120000"/>
              </a:lnSpc>
              <a:defRPr/>
            </a:pPr>
            <a:r>
              <a:rPr lang="zh-CN" altLang="en-US" sz="1000" kern="0" dirty="0">
                <a:solidFill>
                  <a:schemeClr val="tx1">
                    <a:lumMod val="50000"/>
                    <a:lumOff val="50000"/>
                  </a:schemeClr>
                </a:solidFill>
                <a:cs typeface="宋体" panose="02010600030101010101" pitchFamily="2" charset="-122"/>
              </a:rPr>
              <a:t>此部分内容作为文字排版占位显示 </a:t>
            </a:r>
            <a:br>
              <a:rPr lang="zh-CN" altLang="en-US" sz="1000" kern="0" dirty="0">
                <a:solidFill>
                  <a:schemeClr val="tx1">
                    <a:lumMod val="50000"/>
                    <a:lumOff val="50000"/>
                  </a:schemeClr>
                </a:solidFill>
                <a:cs typeface="宋体" panose="02010600030101010101" pitchFamily="2" charset="-122"/>
              </a:rPr>
            </a:br>
            <a:r>
              <a:rPr lang="zh-CN" altLang="en-US" sz="1000" kern="0" dirty="0">
                <a:solidFill>
                  <a:schemeClr val="tx1">
                    <a:lumMod val="50000"/>
                    <a:lumOff val="50000"/>
                  </a:schemeClr>
                </a:solidFill>
                <a:cs typeface="宋体" panose="02010600030101010101" pitchFamily="2" charset="-122"/>
              </a:rPr>
              <a:t>（建议使用主题字体）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id="{4D5B56E3-9366-475E-9283-FB0B1D3BDBBD}"/>
              </a:ext>
            </a:extLst>
          </p:cNvPr>
          <p:cNvSpPr/>
          <p:nvPr/>
        </p:nvSpPr>
        <p:spPr>
          <a:xfrm>
            <a:off x="4930440" y="867061"/>
            <a:ext cx="2653964" cy="433373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000" kern="0" dirty="0">
                <a:solidFill>
                  <a:schemeClr val="tx1">
                    <a:lumMod val="50000"/>
                    <a:lumOff val="50000"/>
                  </a:schemeClr>
                </a:solidFill>
                <a:cs typeface="宋体" panose="02010600030101010101" pitchFamily="2" charset="-122"/>
              </a:rPr>
              <a:t>此部分内容作为文字排版占位显示 </a:t>
            </a:r>
            <a:br>
              <a:rPr lang="zh-CN" altLang="en-US" sz="1000" kern="0" dirty="0">
                <a:solidFill>
                  <a:schemeClr val="tx1">
                    <a:lumMod val="50000"/>
                    <a:lumOff val="50000"/>
                  </a:schemeClr>
                </a:solidFill>
                <a:cs typeface="宋体" panose="02010600030101010101" pitchFamily="2" charset="-122"/>
              </a:rPr>
            </a:br>
            <a:r>
              <a:rPr lang="zh-CN" altLang="en-US" sz="1000" kern="0" dirty="0">
                <a:solidFill>
                  <a:schemeClr val="tx1">
                    <a:lumMod val="50000"/>
                    <a:lumOff val="50000"/>
                  </a:schemeClr>
                </a:solidFill>
                <a:cs typeface="宋体" panose="02010600030101010101" pitchFamily="2" charset="-122"/>
              </a:rPr>
              <a:t>（建议使用主题字体）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93752156"/>
      </p:ext>
    </p:extLst>
  </p:cSld>
  <p:clrMapOvr>
    <a:masterClrMapping/>
  </p:clrMapOvr>
  <p:transition spd="med" advClick="0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1" grpId="0"/>
      <p:bldP spid="32" grpId="0"/>
      <p:bldP spid="35" grpId="0"/>
      <p:bldP spid="37" grpId="0"/>
      <p:bldP spid="3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7"/>
          <p:cNvSpPr>
            <a:spLocks noChangeShapeType="1"/>
          </p:cNvSpPr>
          <p:nvPr/>
        </p:nvSpPr>
        <p:spPr bwMode="auto">
          <a:xfrm>
            <a:off x="4548587" y="2468256"/>
            <a:ext cx="0" cy="871165"/>
          </a:xfrm>
          <a:prstGeom prst="line">
            <a:avLst/>
          </a:prstGeom>
          <a:noFill/>
          <a:ln w="9525" cap="flat">
            <a:solidFill>
              <a:schemeClr val="bg1">
                <a:lumMod val="7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68866" tIns="34434" rIns="68866" bIns="34434" numCol="1" anchor="t" anchorCtr="0" compatLnSpc="1"/>
          <a:lstStyle/>
          <a:p>
            <a:endParaRPr lang="zh-CN" altLang="en-US"/>
          </a:p>
        </p:txBody>
      </p:sp>
      <p:sp>
        <p:nvSpPr>
          <p:cNvPr id="3" name="Oval 8"/>
          <p:cNvSpPr>
            <a:spLocks noChangeArrowheads="1"/>
          </p:cNvSpPr>
          <p:nvPr/>
        </p:nvSpPr>
        <p:spPr bwMode="auto">
          <a:xfrm>
            <a:off x="4439310" y="3332691"/>
            <a:ext cx="214593" cy="21476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172" tIns="38586" rIns="77172" bIns="38586" rtlCol="0" anchor="ctr"/>
          <a:lstStyle/>
          <a:p>
            <a:pPr algn="ctr"/>
            <a:endParaRPr lang="zh-CN" altLang="en-US"/>
          </a:p>
        </p:txBody>
      </p:sp>
      <p:sp>
        <p:nvSpPr>
          <p:cNvPr id="4" name="Oval 9"/>
          <p:cNvSpPr>
            <a:spLocks noChangeArrowheads="1"/>
          </p:cNvSpPr>
          <p:nvPr/>
        </p:nvSpPr>
        <p:spPr bwMode="auto">
          <a:xfrm>
            <a:off x="6210925" y="3332691"/>
            <a:ext cx="216608" cy="21476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4" rIns="68566" bIns="34284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Oval 10"/>
          <p:cNvSpPr>
            <a:spLocks noChangeArrowheads="1"/>
          </p:cNvSpPr>
          <p:nvPr/>
        </p:nvSpPr>
        <p:spPr bwMode="auto">
          <a:xfrm>
            <a:off x="7984664" y="3332691"/>
            <a:ext cx="213587" cy="21476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4" rIns="68566" bIns="34284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Oval 11"/>
          <p:cNvSpPr>
            <a:spLocks noChangeArrowheads="1"/>
          </p:cNvSpPr>
          <p:nvPr/>
        </p:nvSpPr>
        <p:spPr bwMode="auto">
          <a:xfrm>
            <a:off x="2665895" y="3332691"/>
            <a:ext cx="214593" cy="21476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4" rIns="68566" bIns="34284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Oval 12"/>
          <p:cNvSpPr>
            <a:spLocks noChangeArrowheads="1"/>
          </p:cNvSpPr>
          <p:nvPr/>
        </p:nvSpPr>
        <p:spPr bwMode="auto">
          <a:xfrm>
            <a:off x="892479" y="3332691"/>
            <a:ext cx="214593" cy="214767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172" tIns="38586" rIns="77172" bIns="38586"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13"/>
          <p:cNvSpPr/>
          <p:nvPr/>
        </p:nvSpPr>
        <p:spPr bwMode="auto">
          <a:xfrm>
            <a:off x="999380" y="2673751"/>
            <a:ext cx="3549209" cy="665671"/>
          </a:xfrm>
          <a:custGeom>
            <a:avLst/>
            <a:gdLst>
              <a:gd name="T0" fmla="*/ 0 w 1895"/>
              <a:gd name="T1" fmla="*/ 355 h 355"/>
              <a:gd name="T2" fmla="*/ 0 w 1895"/>
              <a:gd name="T3" fmla="*/ 119 h 355"/>
              <a:gd name="T4" fmla="*/ 67 w 1895"/>
              <a:gd name="T5" fmla="*/ 54 h 355"/>
              <a:gd name="T6" fmla="*/ 1826 w 1895"/>
              <a:gd name="T7" fmla="*/ 54 h 355"/>
              <a:gd name="T8" fmla="*/ 1895 w 1895"/>
              <a:gd name="T9" fmla="*/ 0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5" h="355">
                <a:moveTo>
                  <a:pt x="0" y="355"/>
                </a:moveTo>
                <a:cubicBezTo>
                  <a:pt x="0" y="119"/>
                  <a:pt x="0" y="119"/>
                  <a:pt x="0" y="119"/>
                </a:cubicBezTo>
                <a:cubicBezTo>
                  <a:pt x="0" y="119"/>
                  <a:pt x="1" y="55"/>
                  <a:pt x="67" y="54"/>
                </a:cubicBezTo>
                <a:cubicBezTo>
                  <a:pt x="1826" y="54"/>
                  <a:pt x="1826" y="54"/>
                  <a:pt x="1826" y="54"/>
                </a:cubicBezTo>
                <a:cubicBezTo>
                  <a:pt x="1856" y="54"/>
                  <a:pt x="1884" y="26"/>
                  <a:pt x="1895" y="0"/>
                </a:cubicBezTo>
              </a:path>
            </a:pathLst>
          </a:custGeom>
          <a:noFill/>
          <a:ln w="9525" cap="flat">
            <a:solidFill>
              <a:schemeClr val="bg1">
                <a:lumMod val="7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866" tIns="34434" rIns="68866" bIns="34434" numCol="1" anchor="t" anchorCtr="0" compatLnSpc="1"/>
          <a:lstStyle/>
          <a:p>
            <a:endParaRPr lang="zh-CN" altLang="en-US"/>
          </a:p>
        </p:txBody>
      </p:sp>
      <p:sp>
        <p:nvSpPr>
          <p:cNvPr id="9" name="Freeform 14"/>
          <p:cNvSpPr/>
          <p:nvPr/>
        </p:nvSpPr>
        <p:spPr bwMode="auto">
          <a:xfrm>
            <a:off x="2772796" y="2895109"/>
            <a:ext cx="1775794" cy="444311"/>
          </a:xfrm>
          <a:custGeom>
            <a:avLst/>
            <a:gdLst>
              <a:gd name="T0" fmla="*/ 0 w 948"/>
              <a:gd name="T1" fmla="*/ 237 h 237"/>
              <a:gd name="T2" fmla="*/ 0 w 948"/>
              <a:gd name="T3" fmla="*/ 119 h 237"/>
              <a:gd name="T4" fmla="*/ 66 w 948"/>
              <a:gd name="T5" fmla="*/ 54 h 237"/>
              <a:gd name="T6" fmla="*/ 877 w 948"/>
              <a:gd name="T7" fmla="*/ 54 h 237"/>
              <a:gd name="T8" fmla="*/ 948 w 948"/>
              <a:gd name="T9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8" h="237">
                <a:moveTo>
                  <a:pt x="0" y="237"/>
                </a:moveTo>
                <a:cubicBezTo>
                  <a:pt x="0" y="119"/>
                  <a:pt x="0" y="119"/>
                  <a:pt x="0" y="119"/>
                </a:cubicBezTo>
                <a:cubicBezTo>
                  <a:pt x="0" y="119"/>
                  <a:pt x="1" y="55"/>
                  <a:pt x="66" y="54"/>
                </a:cubicBezTo>
                <a:cubicBezTo>
                  <a:pt x="877" y="54"/>
                  <a:pt x="877" y="54"/>
                  <a:pt x="877" y="54"/>
                </a:cubicBezTo>
                <a:cubicBezTo>
                  <a:pt x="909" y="54"/>
                  <a:pt x="937" y="28"/>
                  <a:pt x="948" y="0"/>
                </a:cubicBezTo>
              </a:path>
            </a:pathLst>
          </a:custGeom>
          <a:noFill/>
          <a:ln w="9525" cap="flat">
            <a:solidFill>
              <a:schemeClr val="bg1">
                <a:lumMod val="7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866" tIns="34434" rIns="68866" bIns="34434" numCol="1" anchor="t" anchorCtr="0" compatLnSpc="1"/>
          <a:lstStyle/>
          <a:p>
            <a:endParaRPr lang="zh-CN" altLang="en-US"/>
          </a:p>
        </p:txBody>
      </p:sp>
      <p:sp>
        <p:nvSpPr>
          <p:cNvPr id="10" name="Freeform 15"/>
          <p:cNvSpPr/>
          <p:nvPr/>
        </p:nvSpPr>
        <p:spPr bwMode="auto">
          <a:xfrm>
            <a:off x="4548589" y="2673751"/>
            <a:ext cx="3546831" cy="665671"/>
          </a:xfrm>
          <a:custGeom>
            <a:avLst/>
            <a:gdLst>
              <a:gd name="T0" fmla="*/ 1894 w 1894"/>
              <a:gd name="T1" fmla="*/ 355 h 355"/>
              <a:gd name="T2" fmla="*/ 1894 w 1894"/>
              <a:gd name="T3" fmla="*/ 119 h 355"/>
              <a:gd name="T4" fmla="*/ 1828 w 1894"/>
              <a:gd name="T5" fmla="*/ 54 h 355"/>
              <a:gd name="T6" fmla="*/ 68 w 1894"/>
              <a:gd name="T7" fmla="*/ 54 h 355"/>
              <a:gd name="T8" fmla="*/ 0 w 1894"/>
              <a:gd name="T9" fmla="*/ 0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4" h="355">
                <a:moveTo>
                  <a:pt x="1894" y="355"/>
                </a:moveTo>
                <a:cubicBezTo>
                  <a:pt x="1894" y="119"/>
                  <a:pt x="1894" y="119"/>
                  <a:pt x="1894" y="119"/>
                </a:cubicBezTo>
                <a:cubicBezTo>
                  <a:pt x="1894" y="119"/>
                  <a:pt x="1893" y="55"/>
                  <a:pt x="1828" y="54"/>
                </a:cubicBezTo>
                <a:cubicBezTo>
                  <a:pt x="68" y="54"/>
                  <a:pt x="68" y="54"/>
                  <a:pt x="68" y="54"/>
                </a:cubicBezTo>
                <a:cubicBezTo>
                  <a:pt x="38" y="54"/>
                  <a:pt x="10" y="26"/>
                  <a:pt x="0" y="0"/>
                </a:cubicBezTo>
              </a:path>
            </a:pathLst>
          </a:custGeom>
          <a:noFill/>
          <a:ln w="9525" cap="flat">
            <a:solidFill>
              <a:schemeClr val="bg1">
                <a:lumMod val="7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866" tIns="34434" rIns="68866" bIns="34434" numCol="1" anchor="t" anchorCtr="0" compatLnSpc="1"/>
          <a:lstStyle/>
          <a:p>
            <a:endParaRPr lang="zh-CN" altLang="en-US"/>
          </a:p>
        </p:txBody>
      </p:sp>
      <p:sp>
        <p:nvSpPr>
          <p:cNvPr id="11" name="Freeform 16"/>
          <p:cNvSpPr/>
          <p:nvPr/>
        </p:nvSpPr>
        <p:spPr bwMode="auto">
          <a:xfrm>
            <a:off x="4548589" y="2895109"/>
            <a:ext cx="1773416" cy="444311"/>
          </a:xfrm>
          <a:custGeom>
            <a:avLst/>
            <a:gdLst>
              <a:gd name="T0" fmla="*/ 947 w 947"/>
              <a:gd name="T1" fmla="*/ 237 h 237"/>
              <a:gd name="T2" fmla="*/ 947 w 947"/>
              <a:gd name="T3" fmla="*/ 119 h 237"/>
              <a:gd name="T4" fmla="*/ 881 w 947"/>
              <a:gd name="T5" fmla="*/ 54 h 237"/>
              <a:gd name="T6" fmla="*/ 70 w 947"/>
              <a:gd name="T7" fmla="*/ 54 h 237"/>
              <a:gd name="T8" fmla="*/ 0 w 947"/>
              <a:gd name="T9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7" h="237">
                <a:moveTo>
                  <a:pt x="947" y="237"/>
                </a:moveTo>
                <a:cubicBezTo>
                  <a:pt x="947" y="119"/>
                  <a:pt x="947" y="119"/>
                  <a:pt x="947" y="119"/>
                </a:cubicBezTo>
                <a:cubicBezTo>
                  <a:pt x="947" y="119"/>
                  <a:pt x="946" y="55"/>
                  <a:pt x="881" y="54"/>
                </a:cubicBezTo>
                <a:cubicBezTo>
                  <a:pt x="70" y="54"/>
                  <a:pt x="70" y="54"/>
                  <a:pt x="70" y="54"/>
                </a:cubicBezTo>
                <a:cubicBezTo>
                  <a:pt x="38" y="54"/>
                  <a:pt x="11" y="28"/>
                  <a:pt x="0" y="0"/>
                </a:cubicBezTo>
              </a:path>
            </a:pathLst>
          </a:custGeom>
          <a:noFill/>
          <a:ln w="9525" cap="flat">
            <a:solidFill>
              <a:schemeClr val="bg1">
                <a:lumMod val="75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866" tIns="34434" rIns="68866" bIns="34434" numCol="1" anchor="t" anchorCtr="0" compatLnSpc="1"/>
          <a:lstStyle/>
          <a:p>
            <a:endParaRPr lang="zh-CN" altLang="en-US"/>
          </a:p>
        </p:txBody>
      </p:sp>
      <p:sp>
        <p:nvSpPr>
          <p:cNvPr id="12" name="Freeform 6"/>
          <p:cNvSpPr/>
          <p:nvPr/>
        </p:nvSpPr>
        <p:spPr bwMode="auto">
          <a:xfrm>
            <a:off x="4050192" y="1275607"/>
            <a:ext cx="990451" cy="1260439"/>
          </a:xfrm>
          <a:custGeom>
            <a:avLst/>
            <a:gdLst>
              <a:gd name="T0" fmla="*/ 214 w 427"/>
              <a:gd name="T1" fmla="*/ 0 h 543"/>
              <a:gd name="T2" fmla="*/ 427 w 427"/>
              <a:gd name="T3" fmla="*/ 213 h 543"/>
              <a:gd name="T4" fmla="*/ 326 w 427"/>
              <a:gd name="T5" fmla="*/ 394 h 543"/>
              <a:gd name="T6" fmla="*/ 268 w 427"/>
              <a:gd name="T7" fmla="*/ 444 h 543"/>
              <a:gd name="T8" fmla="*/ 214 w 427"/>
              <a:gd name="T9" fmla="*/ 543 h 543"/>
              <a:gd name="T10" fmla="*/ 159 w 427"/>
              <a:gd name="T11" fmla="*/ 444 h 543"/>
              <a:gd name="T12" fmla="*/ 100 w 427"/>
              <a:gd name="T13" fmla="*/ 393 h 543"/>
              <a:gd name="T14" fmla="*/ 88 w 427"/>
              <a:gd name="T15" fmla="*/ 385 h 543"/>
              <a:gd name="T16" fmla="*/ 88 w 427"/>
              <a:gd name="T17" fmla="*/ 385 h 543"/>
              <a:gd name="T18" fmla="*/ 88 w 427"/>
              <a:gd name="T19" fmla="*/ 385 h 543"/>
              <a:gd name="T20" fmla="*/ 0 w 427"/>
              <a:gd name="T21" fmla="*/ 213 h 543"/>
              <a:gd name="T22" fmla="*/ 214 w 427"/>
              <a:gd name="T23" fmla="*/ 0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7" h="543">
                <a:moveTo>
                  <a:pt x="214" y="0"/>
                </a:moveTo>
                <a:cubicBezTo>
                  <a:pt x="331" y="0"/>
                  <a:pt x="427" y="95"/>
                  <a:pt x="427" y="213"/>
                </a:cubicBezTo>
                <a:cubicBezTo>
                  <a:pt x="427" y="290"/>
                  <a:pt x="386" y="357"/>
                  <a:pt x="326" y="394"/>
                </a:cubicBezTo>
                <a:cubicBezTo>
                  <a:pt x="312" y="404"/>
                  <a:pt x="289" y="422"/>
                  <a:pt x="268" y="444"/>
                </a:cubicBezTo>
                <a:cubicBezTo>
                  <a:pt x="234" y="479"/>
                  <a:pt x="214" y="543"/>
                  <a:pt x="214" y="543"/>
                </a:cubicBezTo>
                <a:cubicBezTo>
                  <a:pt x="214" y="543"/>
                  <a:pt x="193" y="479"/>
                  <a:pt x="159" y="444"/>
                </a:cubicBezTo>
                <a:cubicBezTo>
                  <a:pt x="137" y="421"/>
                  <a:pt x="114" y="403"/>
                  <a:pt x="100" y="393"/>
                </a:cubicBezTo>
                <a:cubicBezTo>
                  <a:pt x="96" y="391"/>
                  <a:pt x="92" y="388"/>
                  <a:pt x="88" y="385"/>
                </a:cubicBezTo>
                <a:cubicBezTo>
                  <a:pt x="88" y="385"/>
                  <a:pt x="88" y="385"/>
                  <a:pt x="88" y="385"/>
                </a:cubicBezTo>
                <a:cubicBezTo>
                  <a:pt x="88" y="385"/>
                  <a:pt x="88" y="385"/>
                  <a:pt x="88" y="385"/>
                </a:cubicBezTo>
                <a:cubicBezTo>
                  <a:pt x="35" y="346"/>
                  <a:pt x="0" y="284"/>
                  <a:pt x="0" y="213"/>
                </a:cubicBezTo>
                <a:cubicBezTo>
                  <a:pt x="0" y="95"/>
                  <a:pt x="96" y="0"/>
                  <a:pt x="21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7172" tIns="215717" rIns="77172" bIns="38586" rtlCol="0" anchor="t"/>
          <a:lstStyle/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标题内容</a:t>
            </a:r>
          </a:p>
        </p:txBody>
      </p:sp>
      <p:sp>
        <p:nvSpPr>
          <p:cNvPr id="13" name="矩形 12"/>
          <p:cNvSpPr/>
          <p:nvPr/>
        </p:nvSpPr>
        <p:spPr>
          <a:xfrm>
            <a:off x="418802" y="3640491"/>
            <a:ext cx="1232519" cy="346539"/>
          </a:xfrm>
          <a:prstGeom prst="rect">
            <a:avLst/>
          </a:prstGeom>
        </p:spPr>
        <p:txBody>
          <a:bodyPr wrap="square" lIns="68866" tIns="34434" rIns="68866" bIns="34434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68414" y="3924431"/>
            <a:ext cx="1367670" cy="496352"/>
          </a:xfrm>
          <a:prstGeom prst="rect">
            <a:avLst/>
          </a:prstGeom>
        </p:spPr>
        <p:txBody>
          <a:bodyPr wrap="square" lIns="68866" tIns="34434" rIns="68866" bIns="34434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156536" y="3640491"/>
            <a:ext cx="1232519" cy="346539"/>
          </a:xfrm>
          <a:prstGeom prst="rect">
            <a:avLst/>
          </a:prstGeom>
        </p:spPr>
        <p:txBody>
          <a:bodyPr wrap="square" lIns="68866" tIns="34434" rIns="68866" bIns="34434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206149" y="3924431"/>
            <a:ext cx="1367670" cy="496352"/>
          </a:xfrm>
          <a:prstGeom prst="rect">
            <a:avLst/>
          </a:prstGeom>
        </p:spPr>
        <p:txBody>
          <a:bodyPr wrap="square" lIns="68866" tIns="34434" rIns="68866" bIns="34434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929158" y="3640491"/>
            <a:ext cx="1232519" cy="346539"/>
          </a:xfrm>
          <a:prstGeom prst="rect">
            <a:avLst/>
          </a:prstGeom>
        </p:spPr>
        <p:txBody>
          <a:bodyPr wrap="square" lIns="68866" tIns="34434" rIns="68866" bIns="34434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978770" y="3924431"/>
            <a:ext cx="1367670" cy="496352"/>
          </a:xfrm>
          <a:prstGeom prst="rect">
            <a:avLst/>
          </a:prstGeom>
        </p:spPr>
        <p:txBody>
          <a:bodyPr wrap="square" lIns="68866" tIns="34434" rIns="68866" bIns="34434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702972" y="3640491"/>
            <a:ext cx="1232519" cy="346539"/>
          </a:xfrm>
          <a:prstGeom prst="rect">
            <a:avLst/>
          </a:prstGeom>
        </p:spPr>
        <p:txBody>
          <a:bodyPr wrap="square" lIns="68866" tIns="34434" rIns="68866" bIns="34434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752583" y="3924431"/>
            <a:ext cx="1367670" cy="496352"/>
          </a:xfrm>
          <a:prstGeom prst="rect">
            <a:avLst/>
          </a:prstGeom>
        </p:spPr>
        <p:txBody>
          <a:bodyPr wrap="square" lIns="68866" tIns="34434" rIns="68866" bIns="34434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475197" y="3640491"/>
            <a:ext cx="1232519" cy="346539"/>
          </a:xfrm>
          <a:prstGeom prst="rect">
            <a:avLst/>
          </a:prstGeom>
        </p:spPr>
        <p:txBody>
          <a:bodyPr wrap="square" lIns="68866" tIns="34434" rIns="68866" bIns="34434" anchor="ctr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524810" y="3924431"/>
            <a:ext cx="1367670" cy="496352"/>
          </a:xfrm>
          <a:prstGeom prst="rect">
            <a:avLst/>
          </a:prstGeom>
        </p:spPr>
        <p:txBody>
          <a:bodyPr wrap="square" lIns="68866" tIns="34434" rIns="68866" bIns="34434">
            <a:spAutoFit/>
          </a:bodyPr>
          <a:lstStyle/>
          <a:p>
            <a:pPr algn="ct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1314758" y="1436846"/>
            <a:ext cx="862967" cy="86364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4" rIns="68566" bIns="34284" rtlCol="0" anchor="ctr"/>
          <a:lstStyle/>
          <a:p>
            <a:pPr algn="ctr"/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添加标题内容</a:t>
            </a:r>
          </a:p>
        </p:txBody>
      </p:sp>
      <p:sp>
        <p:nvSpPr>
          <p:cNvPr id="24" name="椭圆 23"/>
          <p:cNvSpPr/>
          <p:nvPr/>
        </p:nvSpPr>
        <p:spPr>
          <a:xfrm>
            <a:off x="6956679" y="1436846"/>
            <a:ext cx="862967" cy="86364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4" rIns="68566" bIns="34284" rtlCol="0" anchor="ctr"/>
          <a:lstStyle/>
          <a:p>
            <a:pPr algn="ctr"/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添加标题内容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2156536" y="1839712"/>
            <a:ext cx="1893656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5040643" y="1839712"/>
            <a:ext cx="1893656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28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28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28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5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 animBg="1"/>
      <p:bldP spid="2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椭圆 37"/>
          <p:cNvSpPr/>
          <p:nvPr/>
        </p:nvSpPr>
        <p:spPr>
          <a:xfrm>
            <a:off x="2122106" y="2839993"/>
            <a:ext cx="1252905" cy="1252906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39" name="椭圆 38"/>
          <p:cNvSpPr/>
          <p:nvPr/>
        </p:nvSpPr>
        <p:spPr>
          <a:xfrm>
            <a:off x="4231164" y="1877237"/>
            <a:ext cx="1589209" cy="1589210"/>
          </a:xfrm>
          <a:prstGeom prst="ellipse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40" name="椭圆 39"/>
          <p:cNvSpPr/>
          <p:nvPr/>
        </p:nvSpPr>
        <p:spPr>
          <a:xfrm>
            <a:off x="6380331" y="3466446"/>
            <a:ext cx="1252905" cy="1252906"/>
          </a:xfrm>
          <a:prstGeom prst="ellipse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41" name="椭圆 40"/>
          <p:cNvSpPr/>
          <p:nvPr/>
        </p:nvSpPr>
        <p:spPr>
          <a:xfrm>
            <a:off x="6447855" y="898812"/>
            <a:ext cx="903410" cy="90341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42" name="椭圆 41"/>
          <p:cNvSpPr/>
          <p:nvPr/>
        </p:nvSpPr>
        <p:spPr>
          <a:xfrm>
            <a:off x="2821645" y="1061199"/>
            <a:ext cx="1078157" cy="107815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43" name="椭圆 42"/>
          <p:cNvSpPr/>
          <p:nvPr/>
        </p:nvSpPr>
        <p:spPr>
          <a:xfrm>
            <a:off x="3744288" y="3828580"/>
            <a:ext cx="903410" cy="90341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44" name="椭圆 43"/>
          <p:cNvSpPr/>
          <p:nvPr/>
        </p:nvSpPr>
        <p:spPr>
          <a:xfrm>
            <a:off x="4938396" y="973827"/>
            <a:ext cx="631946" cy="6319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45" name="椭圆 44"/>
          <p:cNvSpPr/>
          <p:nvPr/>
        </p:nvSpPr>
        <p:spPr>
          <a:xfrm>
            <a:off x="5879447" y="1604951"/>
            <a:ext cx="544573" cy="54457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46" name="椭圆 45"/>
          <p:cNvSpPr/>
          <p:nvPr/>
        </p:nvSpPr>
        <p:spPr>
          <a:xfrm>
            <a:off x="3476671" y="2422224"/>
            <a:ext cx="499235" cy="49923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47" name="椭圆 46"/>
          <p:cNvSpPr/>
          <p:nvPr/>
        </p:nvSpPr>
        <p:spPr>
          <a:xfrm>
            <a:off x="1591544" y="2139357"/>
            <a:ext cx="383015" cy="38301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48" name="椭圆 47"/>
          <p:cNvSpPr/>
          <p:nvPr/>
        </p:nvSpPr>
        <p:spPr>
          <a:xfrm>
            <a:off x="6232510" y="2921458"/>
            <a:ext cx="295640" cy="29564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7" rIns="91435" bIns="45717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49" name="任意多边形: 形状 48"/>
          <p:cNvSpPr>
            <a:spLocks noChangeAspect="1"/>
          </p:cNvSpPr>
          <p:nvPr/>
        </p:nvSpPr>
        <p:spPr bwMode="auto">
          <a:xfrm>
            <a:off x="1683315" y="2199254"/>
            <a:ext cx="199472" cy="263220"/>
          </a:xfrm>
          <a:custGeom>
            <a:avLst/>
            <a:gdLst>
              <a:gd name="T0" fmla="*/ 35 w 38"/>
              <a:gd name="T1" fmla="*/ 6 h 51"/>
              <a:gd name="T2" fmla="*/ 29 w 38"/>
              <a:gd name="T3" fmla="*/ 6 h 51"/>
              <a:gd name="T4" fmla="*/ 21 w 38"/>
              <a:gd name="T5" fmla="*/ 0 h 51"/>
              <a:gd name="T6" fmla="*/ 18 w 38"/>
              <a:gd name="T7" fmla="*/ 0 h 51"/>
              <a:gd name="T8" fmla="*/ 10 w 38"/>
              <a:gd name="T9" fmla="*/ 6 h 51"/>
              <a:gd name="T10" fmla="*/ 3 w 38"/>
              <a:gd name="T11" fmla="*/ 6 h 51"/>
              <a:gd name="T12" fmla="*/ 0 w 38"/>
              <a:gd name="T13" fmla="*/ 10 h 51"/>
              <a:gd name="T14" fmla="*/ 0 w 38"/>
              <a:gd name="T15" fmla="*/ 48 h 51"/>
              <a:gd name="T16" fmla="*/ 3 w 38"/>
              <a:gd name="T17" fmla="*/ 51 h 51"/>
              <a:gd name="T18" fmla="*/ 35 w 38"/>
              <a:gd name="T19" fmla="*/ 51 h 51"/>
              <a:gd name="T20" fmla="*/ 38 w 38"/>
              <a:gd name="T21" fmla="*/ 48 h 51"/>
              <a:gd name="T22" fmla="*/ 38 w 38"/>
              <a:gd name="T23" fmla="*/ 10 h 51"/>
              <a:gd name="T24" fmla="*/ 35 w 38"/>
              <a:gd name="T25" fmla="*/ 6 h 51"/>
              <a:gd name="T26" fmla="*/ 18 w 38"/>
              <a:gd name="T27" fmla="*/ 3 h 51"/>
              <a:gd name="T28" fmla="*/ 21 w 38"/>
              <a:gd name="T29" fmla="*/ 3 h 51"/>
              <a:gd name="T30" fmla="*/ 25 w 38"/>
              <a:gd name="T31" fmla="*/ 6 h 51"/>
              <a:gd name="T32" fmla="*/ 13 w 38"/>
              <a:gd name="T33" fmla="*/ 6 h 51"/>
              <a:gd name="T34" fmla="*/ 18 w 38"/>
              <a:gd name="T35" fmla="*/ 3 h 51"/>
              <a:gd name="T36" fmla="*/ 35 w 38"/>
              <a:gd name="T37" fmla="*/ 46 h 51"/>
              <a:gd name="T38" fmla="*/ 34 w 38"/>
              <a:gd name="T39" fmla="*/ 48 h 51"/>
              <a:gd name="T40" fmla="*/ 5 w 38"/>
              <a:gd name="T41" fmla="*/ 48 h 51"/>
              <a:gd name="T42" fmla="*/ 3 w 38"/>
              <a:gd name="T43" fmla="*/ 46 h 51"/>
              <a:gd name="T44" fmla="*/ 3 w 38"/>
              <a:gd name="T45" fmla="*/ 42 h 51"/>
              <a:gd name="T46" fmla="*/ 35 w 38"/>
              <a:gd name="T47" fmla="*/ 42 h 51"/>
              <a:gd name="T48" fmla="*/ 35 w 38"/>
              <a:gd name="T49" fmla="*/ 46 h 51"/>
              <a:gd name="T50" fmla="*/ 35 w 38"/>
              <a:gd name="T51" fmla="*/ 38 h 51"/>
              <a:gd name="T52" fmla="*/ 3 w 38"/>
              <a:gd name="T53" fmla="*/ 38 h 51"/>
              <a:gd name="T54" fmla="*/ 3 w 38"/>
              <a:gd name="T55" fmla="*/ 11 h 51"/>
              <a:gd name="T56" fmla="*/ 5 w 38"/>
              <a:gd name="T57" fmla="*/ 10 h 51"/>
              <a:gd name="T58" fmla="*/ 10 w 38"/>
              <a:gd name="T59" fmla="*/ 10 h 51"/>
              <a:gd name="T60" fmla="*/ 10 w 38"/>
              <a:gd name="T61" fmla="*/ 19 h 51"/>
              <a:gd name="T62" fmla="*/ 13 w 38"/>
              <a:gd name="T63" fmla="*/ 19 h 51"/>
              <a:gd name="T64" fmla="*/ 13 w 38"/>
              <a:gd name="T65" fmla="*/ 10 h 51"/>
              <a:gd name="T66" fmla="*/ 26 w 38"/>
              <a:gd name="T67" fmla="*/ 10 h 51"/>
              <a:gd name="T68" fmla="*/ 26 w 38"/>
              <a:gd name="T69" fmla="*/ 19 h 51"/>
              <a:gd name="T70" fmla="*/ 29 w 38"/>
              <a:gd name="T71" fmla="*/ 19 h 51"/>
              <a:gd name="T72" fmla="*/ 29 w 38"/>
              <a:gd name="T73" fmla="*/ 10 h 51"/>
              <a:gd name="T74" fmla="*/ 34 w 38"/>
              <a:gd name="T75" fmla="*/ 10 h 51"/>
              <a:gd name="T76" fmla="*/ 35 w 38"/>
              <a:gd name="T77" fmla="*/ 11 h 51"/>
              <a:gd name="T78" fmla="*/ 35 w 38"/>
              <a:gd name="T79" fmla="*/ 38 h 51"/>
              <a:gd name="T80" fmla="*/ 35 w 38"/>
              <a:gd name="T81" fmla="*/ 38 h 51"/>
              <a:gd name="T82" fmla="*/ 35 w 38"/>
              <a:gd name="T83" fmla="*/ 38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8" h="51">
                <a:moveTo>
                  <a:pt x="35" y="6"/>
                </a:moveTo>
                <a:cubicBezTo>
                  <a:pt x="29" y="6"/>
                  <a:pt x="29" y="6"/>
                  <a:pt x="29" y="6"/>
                </a:cubicBezTo>
                <a:cubicBezTo>
                  <a:pt x="28" y="3"/>
                  <a:pt x="25" y="0"/>
                  <a:pt x="21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4" y="0"/>
                  <a:pt x="11" y="3"/>
                  <a:pt x="10" y="6"/>
                </a:cubicBezTo>
                <a:cubicBezTo>
                  <a:pt x="3" y="6"/>
                  <a:pt x="3" y="6"/>
                  <a:pt x="3" y="6"/>
                </a:cubicBezTo>
                <a:cubicBezTo>
                  <a:pt x="1" y="6"/>
                  <a:pt x="0" y="8"/>
                  <a:pt x="0" y="10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0"/>
                  <a:pt x="1" y="51"/>
                  <a:pt x="3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8" y="50"/>
                  <a:pt x="38" y="48"/>
                </a:cubicBezTo>
                <a:cubicBezTo>
                  <a:pt x="38" y="10"/>
                  <a:pt x="38" y="10"/>
                  <a:pt x="38" y="10"/>
                </a:cubicBezTo>
                <a:cubicBezTo>
                  <a:pt x="38" y="8"/>
                  <a:pt x="37" y="6"/>
                  <a:pt x="35" y="6"/>
                </a:cubicBezTo>
                <a:close/>
                <a:moveTo>
                  <a:pt x="18" y="3"/>
                </a:moveTo>
                <a:cubicBezTo>
                  <a:pt x="21" y="3"/>
                  <a:pt x="21" y="3"/>
                  <a:pt x="21" y="3"/>
                </a:cubicBezTo>
                <a:cubicBezTo>
                  <a:pt x="23" y="3"/>
                  <a:pt x="25" y="5"/>
                  <a:pt x="25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4" y="5"/>
                  <a:pt x="16" y="3"/>
                  <a:pt x="18" y="3"/>
                </a:cubicBezTo>
                <a:close/>
                <a:moveTo>
                  <a:pt x="35" y="46"/>
                </a:moveTo>
                <a:cubicBezTo>
                  <a:pt x="35" y="47"/>
                  <a:pt x="34" y="48"/>
                  <a:pt x="34" y="48"/>
                </a:cubicBezTo>
                <a:cubicBezTo>
                  <a:pt x="5" y="48"/>
                  <a:pt x="5" y="48"/>
                  <a:pt x="5" y="48"/>
                </a:cubicBezTo>
                <a:cubicBezTo>
                  <a:pt x="4" y="48"/>
                  <a:pt x="3" y="47"/>
                  <a:pt x="3" y="46"/>
                </a:cubicBezTo>
                <a:cubicBezTo>
                  <a:pt x="3" y="42"/>
                  <a:pt x="3" y="42"/>
                  <a:pt x="3" y="42"/>
                </a:cubicBezTo>
                <a:cubicBezTo>
                  <a:pt x="35" y="42"/>
                  <a:pt x="35" y="42"/>
                  <a:pt x="35" y="42"/>
                </a:cubicBezTo>
                <a:lnTo>
                  <a:pt x="35" y="46"/>
                </a:lnTo>
                <a:close/>
                <a:moveTo>
                  <a:pt x="35" y="38"/>
                </a:moveTo>
                <a:cubicBezTo>
                  <a:pt x="3" y="38"/>
                  <a:pt x="3" y="38"/>
                  <a:pt x="3" y="38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10"/>
                  <a:pt x="4" y="10"/>
                  <a:pt x="5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9"/>
                  <a:pt x="10" y="19"/>
                  <a:pt x="10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10"/>
                  <a:pt x="13" y="10"/>
                  <a:pt x="13" y="10"/>
                </a:cubicBezTo>
                <a:cubicBezTo>
                  <a:pt x="26" y="10"/>
                  <a:pt x="26" y="10"/>
                  <a:pt x="26" y="10"/>
                </a:cubicBezTo>
                <a:cubicBezTo>
                  <a:pt x="26" y="19"/>
                  <a:pt x="26" y="19"/>
                  <a:pt x="26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0"/>
                  <a:pt x="29" y="10"/>
                  <a:pt x="29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4" y="10"/>
                  <a:pt x="35" y="10"/>
                  <a:pt x="35" y="11"/>
                </a:cubicBezTo>
                <a:lnTo>
                  <a:pt x="35" y="38"/>
                </a:lnTo>
                <a:close/>
                <a:moveTo>
                  <a:pt x="35" y="38"/>
                </a:moveTo>
                <a:cubicBezTo>
                  <a:pt x="35" y="38"/>
                  <a:pt x="35" y="38"/>
                  <a:pt x="35" y="38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91435" tIns="45717" rIns="91435" bIns="45717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54" name="任意多边形: 形状 53"/>
          <p:cNvSpPr>
            <a:spLocks noChangeAspect="1"/>
          </p:cNvSpPr>
          <p:nvPr/>
        </p:nvSpPr>
        <p:spPr bwMode="auto">
          <a:xfrm>
            <a:off x="6747965" y="1167915"/>
            <a:ext cx="303189" cy="365205"/>
          </a:xfrm>
          <a:custGeom>
            <a:avLst/>
            <a:gdLst>
              <a:gd name="T0" fmla="*/ 212 w 212"/>
              <a:gd name="T1" fmla="*/ 160 h 256"/>
              <a:gd name="T2" fmla="*/ 210 w 212"/>
              <a:gd name="T3" fmla="*/ 171 h 256"/>
              <a:gd name="T4" fmla="*/ 203 w 212"/>
              <a:gd name="T5" fmla="*/ 180 h 256"/>
              <a:gd name="T6" fmla="*/ 208 w 212"/>
              <a:gd name="T7" fmla="*/ 188 h 256"/>
              <a:gd name="T8" fmla="*/ 209 w 212"/>
              <a:gd name="T9" fmla="*/ 200 h 256"/>
              <a:gd name="T10" fmla="*/ 205 w 212"/>
              <a:gd name="T11" fmla="*/ 212 h 256"/>
              <a:gd name="T12" fmla="*/ 200 w 212"/>
              <a:gd name="T13" fmla="*/ 218 h 256"/>
              <a:gd name="T14" fmla="*/ 193 w 212"/>
              <a:gd name="T15" fmla="*/ 222 h 256"/>
              <a:gd name="T16" fmla="*/ 194 w 212"/>
              <a:gd name="T17" fmla="*/ 235 h 256"/>
              <a:gd name="T18" fmla="*/ 186 w 212"/>
              <a:gd name="T19" fmla="*/ 245 h 256"/>
              <a:gd name="T20" fmla="*/ 176 w 212"/>
              <a:gd name="T21" fmla="*/ 251 h 256"/>
              <a:gd name="T22" fmla="*/ 169 w 212"/>
              <a:gd name="T23" fmla="*/ 254 h 256"/>
              <a:gd name="T24" fmla="*/ 131 w 212"/>
              <a:gd name="T25" fmla="*/ 256 h 256"/>
              <a:gd name="T26" fmla="*/ 91 w 212"/>
              <a:gd name="T27" fmla="*/ 254 h 256"/>
              <a:gd name="T28" fmla="*/ 60 w 212"/>
              <a:gd name="T29" fmla="*/ 247 h 256"/>
              <a:gd name="T30" fmla="*/ 55 w 212"/>
              <a:gd name="T31" fmla="*/ 245 h 256"/>
              <a:gd name="T32" fmla="*/ 50 w 212"/>
              <a:gd name="T33" fmla="*/ 242 h 256"/>
              <a:gd name="T34" fmla="*/ 46 w 212"/>
              <a:gd name="T35" fmla="*/ 239 h 256"/>
              <a:gd name="T36" fmla="*/ 42 w 212"/>
              <a:gd name="T37" fmla="*/ 234 h 256"/>
              <a:gd name="T38" fmla="*/ 0 w 212"/>
              <a:gd name="T39" fmla="*/ 230 h 256"/>
              <a:gd name="T40" fmla="*/ 0 w 212"/>
              <a:gd name="T41" fmla="*/ 136 h 256"/>
              <a:gd name="T42" fmla="*/ 15 w 212"/>
              <a:gd name="T43" fmla="*/ 136 h 256"/>
              <a:gd name="T44" fmla="*/ 30 w 212"/>
              <a:gd name="T45" fmla="*/ 136 h 256"/>
              <a:gd name="T46" fmla="*/ 37 w 212"/>
              <a:gd name="T47" fmla="*/ 131 h 256"/>
              <a:gd name="T48" fmla="*/ 41 w 212"/>
              <a:gd name="T49" fmla="*/ 127 h 256"/>
              <a:gd name="T50" fmla="*/ 43 w 212"/>
              <a:gd name="T51" fmla="*/ 116 h 256"/>
              <a:gd name="T52" fmla="*/ 46 w 212"/>
              <a:gd name="T53" fmla="*/ 104 h 256"/>
              <a:gd name="T54" fmla="*/ 50 w 212"/>
              <a:gd name="T55" fmla="*/ 95 h 256"/>
              <a:gd name="T56" fmla="*/ 56 w 212"/>
              <a:gd name="T57" fmla="*/ 84 h 256"/>
              <a:gd name="T58" fmla="*/ 73 w 212"/>
              <a:gd name="T59" fmla="*/ 68 h 256"/>
              <a:gd name="T60" fmla="*/ 89 w 212"/>
              <a:gd name="T61" fmla="*/ 18 h 256"/>
              <a:gd name="T62" fmla="*/ 89 w 212"/>
              <a:gd name="T63" fmla="*/ 2 h 256"/>
              <a:gd name="T64" fmla="*/ 97 w 212"/>
              <a:gd name="T65" fmla="*/ 0 h 256"/>
              <a:gd name="T66" fmla="*/ 117 w 212"/>
              <a:gd name="T67" fmla="*/ 18 h 256"/>
              <a:gd name="T68" fmla="*/ 121 w 212"/>
              <a:gd name="T69" fmla="*/ 39 h 256"/>
              <a:gd name="T70" fmla="*/ 114 w 212"/>
              <a:gd name="T71" fmla="*/ 59 h 256"/>
              <a:gd name="T72" fmla="*/ 109 w 212"/>
              <a:gd name="T73" fmla="*/ 89 h 256"/>
              <a:gd name="T74" fmla="*/ 113 w 212"/>
              <a:gd name="T75" fmla="*/ 100 h 256"/>
              <a:gd name="T76" fmla="*/ 122 w 212"/>
              <a:gd name="T77" fmla="*/ 107 h 256"/>
              <a:gd name="T78" fmla="*/ 126 w 212"/>
              <a:gd name="T79" fmla="*/ 107 h 256"/>
              <a:gd name="T80" fmla="*/ 131 w 212"/>
              <a:gd name="T81" fmla="*/ 107 h 256"/>
              <a:gd name="T82" fmla="*/ 136 w 212"/>
              <a:gd name="T83" fmla="*/ 107 h 256"/>
              <a:gd name="T84" fmla="*/ 141 w 212"/>
              <a:gd name="T85" fmla="*/ 106 h 256"/>
              <a:gd name="T86" fmla="*/ 152 w 212"/>
              <a:gd name="T87" fmla="*/ 103 h 256"/>
              <a:gd name="T88" fmla="*/ 164 w 212"/>
              <a:gd name="T89" fmla="*/ 99 h 256"/>
              <a:gd name="T90" fmla="*/ 188 w 212"/>
              <a:gd name="T91" fmla="*/ 98 h 256"/>
              <a:gd name="T92" fmla="*/ 198 w 212"/>
              <a:gd name="T93" fmla="*/ 101 h 256"/>
              <a:gd name="T94" fmla="*/ 205 w 212"/>
              <a:gd name="T95" fmla="*/ 106 h 256"/>
              <a:gd name="T96" fmla="*/ 206 w 212"/>
              <a:gd name="T97" fmla="*/ 109 h 256"/>
              <a:gd name="T98" fmla="*/ 207 w 212"/>
              <a:gd name="T99" fmla="*/ 112 h 256"/>
              <a:gd name="T100" fmla="*/ 208 w 212"/>
              <a:gd name="T101" fmla="*/ 115 h 256"/>
              <a:gd name="T102" fmla="*/ 208 w 212"/>
              <a:gd name="T103" fmla="*/ 118 h 256"/>
              <a:gd name="T104" fmla="*/ 208 w 212"/>
              <a:gd name="T105" fmla="*/ 123 h 256"/>
              <a:gd name="T106" fmla="*/ 203 w 212"/>
              <a:gd name="T107" fmla="*/ 136 h 256"/>
              <a:gd name="T108" fmla="*/ 205 w 212"/>
              <a:gd name="T109" fmla="*/ 139 h 256"/>
              <a:gd name="T110" fmla="*/ 207 w 212"/>
              <a:gd name="T111" fmla="*/ 141 h 256"/>
              <a:gd name="T112" fmla="*/ 209 w 212"/>
              <a:gd name="T113" fmla="*/ 144 h 256"/>
              <a:gd name="T114" fmla="*/ 210 w 212"/>
              <a:gd name="T115" fmla="*/ 147 h 256"/>
              <a:gd name="T116" fmla="*/ 211 w 212"/>
              <a:gd name="T117" fmla="*/ 150 h 256"/>
              <a:gd name="T118" fmla="*/ 212 w 212"/>
              <a:gd name="T119" fmla="*/ 155 h 256"/>
              <a:gd name="T120" fmla="*/ 212 w 212"/>
              <a:gd name="T121" fmla="*/ 160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2" h="256">
                <a:moveTo>
                  <a:pt x="212" y="160"/>
                </a:moveTo>
                <a:cubicBezTo>
                  <a:pt x="212" y="165"/>
                  <a:pt x="211" y="169"/>
                  <a:pt x="210" y="171"/>
                </a:cubicBezTo>
                <a:cubicBezTo>
                  <a:pt x="209" y="174"/>
                  <a:pt x="206" y="177"/>
                  <a:pt x="203" y="180"/>
                </a:cubicBezTo>
                <a:cubicBezTo>
                  <a:pt x="205" y="182"/>
                  <a:pt x="207" y="185"/>
                  <a:pt x="208" y="188"/>
                </a:cubicBezTo>
                <a:cubicBezTo>
                  <a:pt x="208" y="191"/>
                  <a:pt x="209" y="195"/>
                  <a:pt x="209" y="200"/>
                </a:cubicBezTo>
                <a:cubicBezTo>
                  <a:pt x="208" y="205"/>
                  <a:pt x="207" y="209"/>
                  <a:pt x="205" y="212"/>
                </a:cubicBezTo>
                <a:cubicBezTo>
                  <a:pt x="203" y="215"/>
                  <a:pt x="201" y="217"/>
                  <a:pt x="200" y="218"/>
                </a:cubicBezTo>
                <a:cubicBezTo>
                  <a:pt x="199" y="219"/>
                  <a:pt x="196" y="220"/>
                  <a:pt x="193" y="222"/>
                </a:cubicBezTo>
                <a:cubicBezTo>
                  <a:pt x="195" y="227"/>
                  <a:pt x="195" y="231"/>
                  <a:pt x="194" y="235"/>
                </a:cubicBezTo>
                <a:cubicBezTo>
                  <a:pt x="192" y="239"/>
                  <a:pt x="190" y="242"/>
                  <a:pt x="186" y="245"/>
                </a:cubicBezTo>
                <a:cubicBezTo>
                  <a:pt x="183" y="248"/>
                  <a:pt x="180" y="250"/>
                  <a:pt x="176" y="251"/>
                </a:cubicBezTo>
                <a:cubicBezTo>
                  <a:pt x="173" y="253"/>
                  <a:pt x="171" y="254"/>
                  <a:pt x="169" y="254"/>
                </a:cubicBezTo>
                <a:cubicBezTo>
                  <a:pt x="157" y="255"/>
                  <a:pt x="144" y="256"/>
                  <a:pt x="131" y="256"/>
                </a:cubicBezTo>
                <a:cubicBezTo>
                  <a:pt x="118" y="256"/>
                  <a:pt x="104" y="256"/>
                  <a:pt x="91" y="254"/>
                </a:cubicBezTo>
                <a:cubicBezTo>
                  <a:pt x="77" y="253"/>
                  <a:pt x="67" y="250"/>
                  <a:pt x="60" y="247"/>
                </a:cubicBezTo>
                <a:cubicBezTo>
                  <a:pt x="60" y="247"/>
                  <a:pt x="58" y="246"/>
                  <a:pt x="55" y="245"/>
                </a:cubicBezTo>
                <a:cubicBezTo>
                  <a:pt x="53" y="243"/>
                  <a:pt x="51" y="243"/>
                  <a:pt x="50" y="242"/>
                </a:cubicBezTo>
                <a:cubicBezTo>
                  <a:pt x="49" y="241"/>
                  <a:pt x="47" y="240"/>
                  <a:pt x="46" y="239"/>
                </a:cubicBezTo>
                <a:cubicBezTo>
                  <a:pt x="44" y="237"/>
                  <a:pt x="43" y="236"/>
                  <a:pt x="42" y="234"/>
                </a:cubicBezTo>
                <a:cubicBezTo>
                  <a:pt x="37" y="231"/>
                  <a:pt x="24" y="230"/>
                  <a:pt x="0" y="230"/>
                </a:cubicBezTo>
                <a:cubicBezTo>
                  <a:pt x="0" y="136"/>
                  <a:pt x="0" y="136"/>
                  <a:pt x="0" y="136"/>
                </a:cubicBezTo>
                <a:cubicBezTo>
                  <a:pt x="5" y="136"/>
                  <a:pt x="10" y="136"/>
                  <a:pt x="15" y="136"/>
                </a:cubicBezTo>
                <a:cubicBezTo>
                  <a:pt x="21" y="136"/>
                  <a:pt x="26" y="136"/>
                  <a:pt x="30" y="136"/>
                </a:cubicBezTo>
                <a:cubicBezTo>
                  <a:pt x="35" y="135"/>
                  <a:pt x="37" y="134"/>
                  <a:pt x="37" y="131"/>
                </a:cubicBezTo>
                <a:cubicBezTo>
                  <a:pt x="38" y="130"/>
                  <a:pt x="40" y="128"/>
                  <a:pt x="41" y="127"/>
                </a:cubicBezTo>
                <a:cubicBezTo>
                  <a:pt x="41" y="126"/>
                  <a:pt x="42" y="122"/>
                  <a:pt x="43" y="116"/>
                </a:cubicBezTo>
                <a:cubicBezTo>
                  <a:pt x="45" y="111"/>
                  <a:pt x="46" y="107"/>
                  <a:pt x="46" y="104"/>
                </a:cubicBezTo>
                <a:cubicBezTo>
                  <a:pt x="47" y="102"/>
                  <a:pt x="48" y="99"/>
                  <a:pt x="50" y="95"/>
                </a:cubicBezTo>
                <a:cubicBezTo>
                  <a:pt x="52" y="91"/>
                  <a:pt x="54" y="87"/>
                  <a:pt x="56" y="84"/>
                </a:cubicBezTo>
                <a:cubicBezTo>
                  <a:pt x="73" y="68"/>
                  <a:pt x="73" y="68"/>
                  <a:pt x="73" y="68"/>
                </a:cubicBezTo>
                <a:cubicBezTo>
                  <a:pt x="84" y="48"/>
                  <a:pt x="89" y="32"/>
                  <a:pt x="89" y="18"/>
                </a:cubicBezTo>
                <a:cubicBezTo>
                  <a:pt x="89" y="2"/>
                  <a:pt x="89" y="2"/>
                  <a:pt x="89" y="2"/>
                </a:cubicBezTo>
                <a:cubicBezTo>
                  <a:pt x="90" y="1"/>
                  <a:pt x="92" y="0"/>
                  <a:pt x="97" y="0"/>
                </a:cubicBezTo>
                <a:cubicBezTo>
                  <a:pt x="107" y="0"/>
                  <a:pt x="114" y="6"/>
                  <a:pt x="117" y="18"/>
                </a:cubicBezTo>
                <a:cubicBezTo>
                  <a:pt x="121" y="39"/>
                  <a:pt x="121" y="39"/>
                  <a:pt x="121" y="39"/>
                </a:cubicBezTo>
                <a:cubicBezTo>
                  <a:pt x="120" y="49"/>
                  <a:pt x="118" y="56"/>
                  <a:pt x="114" y="59"/>
                </a:cubicBezTo>
                <a:cubicBezTo>
                  <a:pt x="112" y="75"/>
                  <a:pt x="111" y="85"/>
                  <a:pt x="109" y="89"/>
                </a:cubicBezTo>
                <a:cubicBezTo>
                  <a:pt x="108" y="93"/>
                  <a:pt x="110" y="97"/>
                  <a:pt x="113" y="100"/>
                </a:cubicBezTo>
                <a:cubicBezTo>
                  <a:pt x="116" y="104"/>
                  <a:pt x="119" y="106"/>
                  <a:pt x="122" y="107"/>
                </a:cubicBezTo>
                <a:cubicBezTo>
                  <a:pt x="124" y="107"/>
                  <a:pt x="126" y="107"/>
                  <a:pt x="126" y="107"/>
                </a:cubicBezTo>
                <a:cubicBezTo>
                  <a:pt x="127" y="107"/>
                  <a:pt x="129" y="107"/>
                  <a:pt x="131" y="107"/>
                </a:cubicBezTo>
                <a:cubicBezTo>
                  <a:pt x="133" y="107"/>
                  <a:pt x="134" y="107"/>
                  <a:pt x="136" y="107"/>
                </a:cubicBezTo>
                <a:cubicBezTo>
                  <a:pt x="138" y="107"/>
                  <a:pt x="139" y="106"/>
                  <a:pt x="141" y="106"/>
                </a:cubicBezTo>
                <a:cubicBezTo>
                  <a:pt x="143" y="105"/>
                  <a:pt x="147" y="104"/>
                  <a:pt x="152" y="103"/>
                </a:cubicBezTo>
                <a:cubicBezTo>
                  <a:pt x="158" y="101"/>
                  <a:pt x="162" y="100"/>
                  <a:pt x="164" y="99"/>
                </a:cubicBezTo>
                <a:cubicBezTo>
                  <a:pt x="173" y="97"/>
                  <a:pt x="181" y="97"/>
                  <a:pt x="188" y="98"/>
                </a:cubicBezTo>
                <a:cubicBezTo>
                  <a:pt x="191" y="99"/>
                  <a:pt x="195" y="100"/>
                  <a:pt x="198" y="101"/>
                </a:cubicBezTo>
                <a:cubicBezTo>
                  <a:pt x="202" y="103"/>
                  <a:pt x="204" y="104"/>
                  <a:pt x="205" y="106"/>
                </a:cubicBezTo>
                <a:cubicBezTo>
                  <a:pt x="205" y="106"/>
                  <a:pt x="205" y="107"/>
                  <a:pt x="206" y="109"/>
                </a:cubicBezTo>
                <a:cubicBezTo>
                  <a:pt x="207" y="111"/>
                  <a:pt x="207" y="112"/>
                  <a:pt x="207" y="112"/>
                </a:cubicBezTo>
                <a:cubicBezTo>
                  <a:pt x="207" y="112"/>
                  <a:pt x="207" y="113"/>
                  <a:pt x="208" y="115"/>
                </a:cubicBezTo>
                <a:cubicBezTo>
                  <a:pt x="208" y="116"/>
                  <a:pt x="209" y="118"/>
                  <a:pt x="208" y="118"/>
                </a:cubicBezTo>
                <a:cubicBezTo>
                  <a:pt x="208" y="119"/>
                  <a:pt x="208" y="120"/>
                  <a:pt x="208" y="123"/>
                </a:cubicBezTo>
                <a:cubicBezTo>
                  <a:pt x="208" y="125"/>
                  <a:pt x="206" y="129"/>
                  <a:pt x="203" y="136"/>
                </a:cubicBezTo>
                <a:cubicBezTo>
                  <a:pt x="203" y="136"/>
                  <a:pt x="204" y="137"/>
                  <a:pt x="205" y="139"/>
                </a:cubicBezTo>
                <a:cubicBezTo>
                  <a:pt x="206" y="140"/>
                  <a:pt x="207" y="141"/>
                  <a:pt x="207" y="141"/>
                </a:cubicBezTo>
                <a:cubicBezTo>
                  <a:pt x="207" y="142"/>
                  <a:pt x="208" y="143"/>
                  <a:pt x="209" y="144"/>
                </a:cubicBezTo>
                <a:cubicBezTo>
                  <a:pt x="209" y="145"/>
                  <a:pt x="210" y="146"/>
                  <a:pt x="210" y="147"/>
                </a:cubicBezTo>
                <a:cubicBezTo>
                  <a:pt x="210" y="148"/>
                  <a:pt x="211" y="149"/>
                  <a:pt x="211" y="150"/>
                </a:cubicBezTo>
                <a:cubicBezTo>
                  <a:pt x="211" y="152"/>
                  <a:pt x="212" y="153"/>
                  <a:pt x="212" y="155"/>
                </a:cubicBezTo>
                <a:cubicBezTo>
                  <a:pt x="212" y="156"/>
                  <a:pt x="212" y="158"/>
                  <a:pt x="212" y="16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91435" tIns="45717" rIns="91435" bIns="45717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55" name="任意多边形: 形状 54"/>
          <p:cNvSpPr>
            <a:spLocks noChangeAspect="1"/>
          </p:cNvSpPr>
          <p:nvPr/>
        </p:nvSpPr>
        <p:spPr bwMode="auto">
          <a:xfrm>
            <a:off x="4018847" y="4097684"/>
            <a:ext cx="354291" cy="365205"/>
          </a:xfrm>
          <a:custGeom>
            <a:avLst/>
            <a:gdLst>
              <a:gd name="connsiteX0" fmla="*/ 157951 w 327026"/>
              <a:gd name="connsiteY0" fmla="*/ 134938 h 337100"/>
              <a:gd name="connsiteX1" fmla="*/ 327026 w 327026"/>
              <a:gd name="connsiteY1" fmla="*/ 239958 h 337100"/>
              <a:gd name="connsiteX2" fmla="*/ 259660 w 327026"/>
              <a:gd name="connsiteY2" fmla="*/ 254398 h 337100"/>
              <a:gd name="connsiteX3" fmla="*/ 295325 w 327026"/>
              <a:gd name="connsiteY3" fmla="*/ 305595 h 337100"/>
              <a:gd name="connsiteX4" fmla="*/ 292683 w 327026"/>
              <a:gd name="connsiteY4" fmla="*/ 334475 h 337100"/>
              <a:gd name="connsiteX5" fmla="*/ 263623 w 327026"/>
              <a:gd name="connsiteY5" fmla="*/ 326599 h 337100"/>
              <a:gd name="connsiteX6" fmla="*/ 227959 w 327026"/>
              <a:gd name="connsiteY6" fmla="*/ 275402 h 337100"/>
              <a:gd name="connsiteX7" fmla="*/ 192294 w 327026"/>
              <a:gd name="connsiteY7" fmla="*/ 333162 h 337100"/>
              <a:gd name="connsiteX8" fmla="*/ 153988 w 327026"/>
              <a:gd name="connsiteY8" fmla="*/ 137564 h 337100"/>
              <a:gd name="connsiteX9" fmla="*/ 157951 w 327026"/>
              <a:gd name="connsiteY9" fmla="*/ 134938 h 337100"/>
              <a:gd name="connsiteX10" fmla="*/ 287448 w 327026"/>
              <a:gd name="connsiteY10" fmla="*/ 96838 h 337100"/>
              <a:gd name="connsiteX11" fmla="*/ 270368 w 327026"/>
              <a:gd name="connsiteY11" fmla="*/ 108528 h 337100"/>
              <a:gd name="connsiteX12" fmla="*/ 280879 w 327026"/>
              <a:gd name="connsiteY12" fmla="*/ 150092 h 337100"/>
              <a:gd name="connsiteX13" fmla="*/ 301899 w 327026"/>
              <a:gd name="connsiteY13" fmla="*/ 182563 h 337100"/>
              <a:gd name="connsiteX14" fmla="*/ 303213 w 327026"/>
              <a:gd name="connsiteY14" fmla="*/ 161781 h 337100"/>
              <a:gd name="connsiteX15" fmla="*/ 287448 w 327026"/>
              <a:gd name="connsiteY15" fmla="*/ 96838 h 337100"/>
              <a:gd name="connsiteX16" fmla="*/ 160474 w 327026"/>
              <a:gd name="connsiteY16" fmla="*/ 0 h 337100"/>
              <a:gd name="connsiteX17" fmla="*/ 322263 w 327026"/>
              <a:gd name="connsiteY17" fmla="*/ 161925 h 337100"/>
              <a:gd name="connsiteX18" fmla="*/ 314371 w 327026"/>
              <a:gd name="connsiteY18" fmla="*/ 211951 h 337100"/>
              <a:gd name="connsiteX19" fmla="*/ 242026 w 327026"/>
              <a:gd name="connsiteY19" fmla="*/ 165875 h 337100"/>
              <a:gd name="connsiteX20" fmla="*/ 259126 w 327026"/>
              <a:gd name="connsiteY20" fmla="*/ 139545 h 337100"/>
              <a:gd name="connsiteX21" fmla="*/ 244657 w 327026"/>
              <a:gd name="connsiteY21" fmla="*/ 94785 h 337100"/>
              <a:gd name="connsiteX22" fmla="*/ 203881 w 327026"/>
              <a:gd name="connsiteY22" fmla="*/ 63190 h 337100"/>
              <a:gd name="connsiteX23" fmla="*/ 186781 w 327026"/>
              <a:gd name="connsiteY23" fmla="*/ 22380 h 337100"/>
              <a:gd name="connsiteX24" fmla="*/ 160474 w 327026"/>
              <a:gd name="connsiteY24" fmla="*/ 19747 h 337100"/>
              <a:gd name="connsiteX25" fmla="*/ 74975 w 327026"/>
              <a:gd name="connsiteY25" fmla="*/ 48709 h 337100"/>
              <a:gd name="connsiteX26" fmla="*/ 86814 w 327026"/>
              <a:gd name="connsiteY26" fmla="*/ 86886 h 337100"/>
              <a:gd name="connsiteX27" fmla="*/ 53930 w 327026"/>
              <a:gd name="connsiteY27" fmla="*/ 111899 h 337100"/>
              <a:gd name="connsiteX28" fmla="*/ 53930 w 327026"/>
              <a:gd name="connsiteY28" fmla="*/ 140862 h 337100"/>
              <a:gd name="connsiteX29" fmla="*/ 59191 w 327026"/>
              <a:gd name="connsiteY29" fmla="*/ 157976 h 337100"/>
              <a:gd name="connsiteX30" fmla="*/ 21046 w 327026"/>
              <a:gd name="connsiteY30" fmla="*/ 181672 h 337100"/>
              <a:gd name="connsiteX31" fmla="*/ 35515 w 327026"/>
              <a:gd name="connsiteY31" fmla="*/ 227748 h 337100"/>
              <a:gd name="connsiteX32" fmla="*/ 59191 w 327026"/>
              <a:gd name="connsiteY32" fmla="*/ 190887 h 337100"/>
              <a:gd name="connsiteX33" fmla="*/ 89444 w 327026"/>
              <a:gd name="connsiteY33" fmla="*/ 198786 h 337100"/>
              <a:gd name="connsiteX34" fmla="*/ 122328 w 327026"/>
              <a:gd name="connsiteY34" fmla="*/ 215900 h 337100"/>
              <a:gd name="connsiteX35" fmla="*/ 96021 w 327026"/>
              <a:gd name="connsiteY35" fmla="*/ 248812 h 337100"/>
              <a:gd name="connsiteX36" fmla="*/ 86814 w 327026"/>
              <a:gd name="connsiteY36" fmla="*/ 283040 h 337100"/>
              <a:gd name="connsiteX37" fmla="*/ 160474 w 327026"/>
              <a:gd name="connsiteY37" fmla="*/ 304103 h 337100"/>
              <a:gd name="connsiteX38" fmla="*/ 167051 w 327026"/>
              <a:gd name="connsiteY38" fmla="*/ 302787 h 337100"/>
              <a:gd name="connsiteX39" fmla="*/ 170997 w 327026"/>
              <a:gd name="connsiteY39" fmla="*/ 322534 h 337100"/>
              <a:gd name="connsiteX40" fmla="*/ 160474 w 327026"/>
              <a:gd name="connsiteY40" fmla="*/ 323850 h 337100"/>
              <a:gd name="connsiteX41" fmla="*/ 0 w 327026"/>
              <a:gd name="connsiteY41" fmla="*/ 161925 h 337100"/>
              <a:gd name="connsiteX42" fmla="*/ 160474 w 327026"/>
              <a:gd name="connsiteY42" fmla="*/ 0 h 337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327026" h="337100">
                <a:moveTo>
                  <a:pt x="157951" y="134938"/>
                </a:moveTo>
                <a:cubicBezTo>
                  <a:pt x="157951" y="134938"/>
                  <a:pt x="157951" y="134938"/>
                  <a:pt x="327026" y="239958"/>
                </a:cubicBezTo>
                <a:cubicBezTo>
                  <a:pt x="327026" y="239958"/>
                  <a:pt x="327026" y="239958"/>
                  <a:pt x="259660" y="254398"/>
                </a:cubicBezTo>
                <a:lnTo>
                  <a:pt x="295325" y="305595"/>
                </a:lnTo>
                <a:cubicBezTo>
                  <a:pt x="301929" y="316097"/>
                  <a:pt x="300608" y="327911"/>
                  <a:pt x="292683" y="334475"/>
                </a:cubicBezTo>
                <a:cubicBezTo>
                  <a:pt x="283436" y="339726"/>
                  <a:pt x="271548" y="337101"/>
                  <a:pt x="263623" y="326599"/>
                </a:cubicBezTo>
                <a:cubicBezTo>
                  <a:pt x="263623" y="326599"/>
                  <a:pt x="263623" y="326599"/>
                  <a:pt x="227959" y="275402"/>
                </a:cubicBezTo>
                <a:cubicBezTo>
                  <a:pt x="227959" y="275402"/>
                  <a:pt x="227959" y="275402"/>
                  <a:pt x="192294" y="333162"/>
                </a:cubicBezTo>
                <a:cubicBezTo>
                  <a:pt x="192294" y="333162"/>
                  <a:pt x="192294" y="333162"/>
                  <a:pt x="153988" y="137564"/>
                </a:cubicBezTo>
                <a:cubicBezTo>
                  <a:pt x="153988" y="137564"/>
                  <a:pt x="153988" y="137564"/>
                  <a:pt x="157951" y="134938"/>
                </a:cubicBezTo>
                <a:close/>
                <a:moveTo>
                  <a:pt x="287448" y="96838"/>
                </a:moveTo>
                <a:cubicBezTo>
                  <a:pt x="280879" y="99436"/>
                  <a:pt x="272996" y="103332"/>
                  <a:pt x="270368" y="108528"/>
                </a:cubicBezTo>
                <a:cubicBezTo>
                  <a:pt x="265113" y="117620"/>
                  <a:pt x="271682" y="143597"/>
                  <a:pt x="280879" y="150092"/>
                </a:cubicBezTo>
                <a:cubicBezTo>
                  <a:pt x="292703" y="159184"/>
                  <a:pt x="299272" y="170873"/>
                  <a:pt x="301899" y="182563"/>
                </a:cubicBezTo>
                <a:cubicBezTo>
                  <a:pt x="303213" y="176069"/>
                  <a:pt x="303213" y="168276"/>
                  <a:pt x="303213" y="161781"/>
                </a:cubicBezTo>
                <a:cubicBezTo>
                  <a:pt x="303213" y="138402"/>
                  <a:pt x="297958" y="116321"/>
                  <a:pt x="287448" y="96838"/>
                </a:cubicBezTo>
                <a:close/>
                <a:moveTo>
                  <a:pt x="160474" y="0"/>
                </a:moveTo>
                <a:cubicBezTo>
                  <a:pt x="249918" y="0"/>
                  <a:pt x="322263" y="72405"/>
                  <a:pt x="322263" y="161925"/>
                </a:cubicBezTo>
                <a:cubicBezTo>
                  <a:pt x="322263" y="179039"/>
                  <a:pt x="319632" y="196153"/>
                  <a:pt x="314371" y="211951"/>
                </a:cubicBezTo>
                <a:cubicBezTo>
                  <a:pt x="314371" y="211951"/>
                  <a:pt x="314371" y="211951"/>
                  <a:pt x="242026" y="165875"/>
                </a:cubicBezTo>
                <a:cubicBezTo>
                  <a:pt x="247288" y="157976"/>
                  <a:pt x="257811" y="147444"/>
                  <a:pt x="259126" y="139545"/>
                </a:cubicBezTo>
                <a:cubicBezTo>
                  <a:pt x="260441" y="127697"/>
                  <a:pt x="251234" y="97418"/>
                  <a:pt x="244657" y="94785"/>
                </a:cubicBezTo>
                <a:cubicBezTo>
                  <a:pt x="238080" y="90836"/>
                  <a:pt x="218350" y="71089"/>
                  <a:pt x="203881" y="63190"/>
                </a:cubicBezTo>
                <a:cubicBezTo>
                  <a:pt x="193358" y="57924"/>
                  <a:pt x="188096" y="36861"/>
                  <a:pt x="186781" y="22380"/>
                </a:cubicBezTo>
                <a:cubicBezTo>
                  <a:pt x="177574" y="21063"/>
                  <a:pt x="169681" y="19747"/>
                  <a:pt x="160474" y="19747"/>
                </a:cubicBezTo>
                <a:cubicBezTo>
                  <a:pt x="128905" y="19747"/>
                  <a:pt x="98652" y="30279"/>
                  <a:pt x="74975" y="48709"/>
                </a:cubicBezTo>
                <a:cubicBezTo>
                  <a:pt x="81552" y="59241"/>
                  <a:pt x="93390" y="78988"/>
                  <a:pt x="86814" y="86886"/>
                </a:cubicBezTo>
                <a:cubicBezTo>
                  <a:pt x="78921" y="100051"/>
                  <a:pt x="53930" y="100051"/>
                  <a:pt x="53930" y="111899"/>
                </a:cubicBezTo>
                <a:cubicBezTo>
                  <a:pt x="53930" y="123747"/>
                  <a:pt x="52614" y="135596"/>
                  <a:pt x="53930" y="140862"/>
                </a:cubicBezTo>
                <a:cubicBezTo>
                  <a:pt x="55245" y="146128"/>
                  <a:pt x="69714" y="150077"/>
                  <a:pt x="59191" y="157976"/>
                </a:cubicBezTo>
                <a:cubicBezTo>
                  <a:pt x="52614" y="164558"/>
                  <a:pt x="32884" y="175090"/>
                  <a:pt x="21046" y="181672"/>
                </a:cubicBezTo>
                <a:cubicBezTo>
                  <a:pt x="22361" y="197470"/>
                  <a:pt x="27622" y="213267"/>
                  <a:pt x="35515" y="227748"/>
                </a:cubicBezTo>
                <a:cubicBezTo>
                  <a:pt x="38145" y="219850"/>
                  <a:pt x="49984" y="192204"/>
                  <a:pt x="59191" y="190887"/>
                </a:cubicBezTo>
                <a:cubicBezTo>
                  <a:pt x="69714" y="188254"/>
                  <a:pt x="78921" y="185621"/>
                  <a:pt x="89444" y="198786"/>
                </a:cubicBezTo>
                <a:cubicBezTo>
                  <a:pt x="99967" y="211951"/>
                  <a:pt x="114436" y="215900"/>
                  <a:pt x="122328" y="215900"/>
                </a:cubicBezTo>
                <a:cubicBezTo>
                  <a:pt x="130220" y="215900"/>
                  <a:pt x="121013" y="243546"/>
                  <a:pt x="96021" y="248812"/>
                </a:cubicBezTo>
                <a:cubicBezTo>
                  <a:pt x="72345" y="252761"/>
                  <a:pt x="106544" y="283040"/>
                  <a:pt x="86814" y="283040"/>
                </a:cubicBezTo>
                <a:cubicBezTo>
                  <a:pt x="109175" y="296204"/>
                  <a:pt x="134167" y="304103"/>
                  <a:pt x="160474" y="304103"/>
                </a:cubicBezTo>
                <a:cubicBezTo>
                  <a:pt x="163105" y="304103"/>
                  <a:pt x="165735" y="302787"/>
                  <a:pt x="167051" y="302787"/>
                </a:cubicBezTo>
                <a:cubicBezTo>
                  <a:pt x="167051" y="302787"/>
                  <a:pt x="167051" y="302787"/>
                  <a:pt x="170997" y="322534"/>
                </a:cubicBezTo>
                <a:cubicBezTo>
                  <a:pt x="168366" y="322534"/>
                  <a:pt x="164420" y="323850"/>
                  <a:pt x="160474" y="323850"/>
                </a:cubicBezTo>
                <a:cubicBezTo>
                  <a:pt x="72345" y="323850"/>
                  <a:pt x="0" y="251445"/>
                  <a:pt x="0" y="161925"/>
                </a:cubicBezTo>
                <a:cubicBezTo>
                  <a:pt x="0" y="72405"/>
                  <a:pt x="72345" y="0"/>
                  <a:pt x="1604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91435" tIns="45717" rIns="91435" bIns="45717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52" name="任意多边形: 形状 51"/>
          <p:cNvSpPr>
            <a:spLocks noChangeAspect="1"/>
          </p:cNvSpPr>
          <p:nvPr/>
        </p:nvSpPr>
        <p:spPr bwMode="auto">
          <a:xfrm>
            <a:off x="3178121" y="1432648"/>
            <a:ext cx="365205" cy="335261"/>
          </a:xfrm>
          <a:custGeom>
            <a:avLst/>
            <a:gdLst>
              <a:gd name="connsiteX0" fmla="*/ 117399 w 337212"/>
              <a:gd name="connsiteY0" fmla="*/ 192088 h 309563"/>
              <a:gd name="connsiteX1" fmla="*/ 130099 w 337212"/>
              <a:gd name="connsiteY1" fmla="*/ 196036 h 309563"/>
              <a:gd name="connsiteX2" fmla="*/ 130099 w 337212"/>
              <a:gd name="connsiteY2" fmla="*/ 278941 h 309563"/>
              <a:gd name="connsiteX3" fmla="*/ 117399 w 337212"/>
              <a:gd name="connsiteY3" fmla="*/ 292101 h 309563"/>
              <a:gd name="connsiteX4" fmla="*/ 176137 w 337212"/>
              <a:gd name="connsiteY4" fmla="*/ 187325 h 309563"/>
              <a:gd name="connsiteX5" fmla="*/ 187250 w 337212"/>
              <a:gd name="connsiteY5" fmla="*/ 191271 h 309563"/>
              <a:gd name="connsiteX6" fmla="*/ 187250 w 337212"/>
              <a:gd name="connsiteY6" fmla="*/ 267562 h 309563"/>
              <a:gd name="connsiteX7" fmla="*/ 176137 w 337212"/>
              <a:gd name="connsiteY7" fmla="*/ 279400 h 309563"/>
              <a:gd name="connsiteX8" fmla="*/ 176137 w 337212"/>
              <a:gd name="connsiteY8" fmla="*/ 187325 h 309563"/>
              <a:gd name="connsiteX9" fmla="*/ 231699 w 337212"/>
              <a:gd name="connsiteY9" fmla="*/ 180975 h 309563"/>
              <a:gd name="connsiteX10" fmla="*/ 239637 w 337212"/>
              <a:gd name="connsiteY10" fmla="*/ 184982 h 309563"/>
              <a:gd name="connsiteX11" fmla="*/ 239637 w 337212"/>
              <a:gd name="connsiteY11" fmla="*/ 254429 h 309563"/>
              <a:gd name="connsiteX12" fmla="*/ 231699 w 337212"/>
              <a:gd name="connsiteY12" fmla="*/ 265113 h 309563"/>
              <a:gd name="connsiteX13" fmla="*/ 277737 w 337212"/>
              <a:gd name="connsiteY13" fmla="*/ 177800 h 309563"/>
              <a:gd name="connsiteX14" fmla="*/ 287262 w 337212"/>
              <a:gd name="connsiteY14" fmla="*/ 180398 h 309563"/>
              <a:gd name="connsiteX15" fmla="*/ 287262 w 337212"/>
              <a:gd name="connsiteY15" fmla="*/ 238847 h 309563"/>
              <a:gd name="connsiteX16" fmla="*/ 277737 w 337212"/>
              <a:gd name="connsiteY16" fmla="*/ 249238 h 309563"/>
              <a:gd name="connsiteX17" fmla="*/ 280912 w 337212"/>
              <a:gd name="connsiteY17" fmla="*/ 92075 h 309563"/>
              <a:gd name="connsiteX18" fmla="*/ 307493 w 337212"/>
              <a:gd name="connsiteY18" fmla="*/ 92075 h 309563"/>
              <a:gd name="connsiteX19" fmla="*/ 315468 w 337212"/>
              <a:gd name="connsiteY19" fmla="*/ 97314 h 309563"/>
              <a:gd name="connsiteX20" fmla="*/ 336733 w 337212"/>
              <a:gd name="connsiteY20" fmla="*/ 158869 h 309563"/>
              <a:gd name="connsiteX21" fmla="*/ 331417 w 337212"/>
              <a:gd name="connsiteY21" fmla="*/ 169347 h 309563"/>
              <a:gd name="connsiteX22" fmla="*/ 320784 w 337212"/>
              <a:gd name="connsiteY22" fmla="*/ 164108 h 309563"/>
              <a:gd name="connsiteX23" fmla="*/ 314139 w 337212"/>
              <a:gd name="connsiteY23" fmla="*/ 145772 h 309563"/>
              <a:gd name="connsiteX24" fmla="*/ 314139 w 337212"/>
              <a:gd name="connsiteY24" fmla="*/ 238761 h 309563"/>
              <a:gd name="connsiteX25" fmla="*/ 304835 w 337212"/>
              <a:gd name="connsiteY25" fmla="*/ 249238 h 309563"/>
              <a:gd name="connsiteX26" fmla="*/ 294203 w 337212"/>
              <a:gd name="connsiteY26" fmla="*/ 238761 h 309563"/>
              <a:gd name="connsiteX27" fmla="*/ 294203 w 337212"/>
              <a:gd name="connsiteY27" fmla="*/ 179824 h 309563"/>
              <a:gd name="connsiteX28" fmla="*/ 288886 w 337212"/>
              <a:gd name="connsiteY28" fmla="*/ 179824 h 309563"/>
              <a:gd name="connsiteX29" fmla="*/ 294203 w 337212"/>
              <a:gd name="connsiteY29" fmla="*/ 178515 h 309563"/>
              <a:gd name="connsiteX30" fmla="*/ 304835 w 337212"/>
              <a:gd name="connsiteY30" fmla="*/ 157560 h 309563"/>
              <a:gd name="connsiteX31" fmla="*/ 280912 w 337212"/>
              <a:gd name="connsiteY31" fmla="*/ 92075 h 309563"/>
              <a:gd name="connsiteX32" fmla="*/ 231699 w 337212"/>
              <a:gd name="connsiteY32" fmla="*/ 82550 h 309563"/>
              <a:gd name="connsiteX33" fmla="*/ 243745 w 337212"/>
              <a:gd name="connsiteY33" fmla="*/ 82550 h 309563"/>
              <a:gd name="connsiteX34" fmla="*/ 262484 w 337212"/>
              <a:gd name="connsiteY34" fmla="*/ 82550 h 309563"/>
              <a:gd name="connsiteX35" fmla="*/ 273192 w 337212"/>
              <a:gd name="connsiteY35" fmla="*/ 89117 h 309563"/>
              <a:gd name="connsiteX36" fmla="*/ 297285 w 337212"/>
              <a:gd name="connsiteY36" fmla="*/ 160041 h 309563"/>
              <a:gd name="connsiteX37" fmla="*/ 291931 w 337212"/>
              <a:gd name="connsiteY37" fmla="*/ 171861 h 309563"/>
              <a:gd name="connsiteX38" fmla="*/ 279885 w 337212"/>
              <a:gd name="connsiteY38" fmla="*/ 166608 h 309563"/>
              <a:gd name="connsiteX39" fmla="*/ 271854 w 337212"/>
              <a:gd name="connsiteY39" fmla="*/ 144280 h 309563"/>
              <a:gd name="connsiteX40" fmla="*/ 271854 w 337212"/>
              <a:gd name="connsiteY40" fmla="*/ 253292 h 309563"/>
              <a:gd name="connsiteX41" fmla="*/ 259807 w 337212"/>
              <a:gd name="connsiteY41" fmla="*/ 265113 h 309563"/>
              <a:gd name="connsiteX42" fmla="*/ 247761 w 337212"/>
              <a:gd name="connsiteY42" fmla="*/ 253292 h 309563"/>
              <a:gd name="connsiteX43" fmla="*/ 247761 w 337212"/>
              <a:gd name="connsiteY43" fmla="*/ 183682 h 309563"/>
              <a:gd name="connsiteX44" fmla="*/ 258469 w 337212"/>
              <a:gd name="connsiteY44" fmla="*/ 160041 h 309563"/>
              <a:gd name="connsiteX45" fmla="*/ 231699 w 337212"/>
              <a:gd name="connsiteY45" fmla="*/ 82550 h 309563"/>
              <a:gd name="connsiteX46" fmla="*/ 177724 w 337212"/>
              <a:gd name="connsiteY46" fmla="*/ 77788 h 309563"/>
              <a:gd name="connsiteX47" fmla="*/ 214510 w 337212"/>
              <a:gd name="connsiteY47" fmla="*/ 77788 h 309563"/>
              <a:gd name="connsiteX48" fmla="*/ 225021 w 337212"/>
              <a:gd name="connsiteY48" fmla="*/ 85643 h 309563"/>
              <a:gd name="connsiteX49" fmla="*/ 252610 w 337212"/>
              <a:gd name="connsiteY49" fmla="*/ 162884 h 309563"/>
              <a:gd name="connsiteX50" fmla="*/ 246041 w 337212"/>
              <a:gd name="connsiteY50" fmla="*/ 175976 h 309563"/>
              <a:gd name="connsiteX51" fmla="*/ 231590 w 337212"/>
              <a:gd name="connsiteY51" fmla="*/ 169430 h 309563"/>
              <a:gd name="connsiteX52" fmla="*/ 223707 w 337212"/>
              <a:gd name="connsiteY52" fmla="*/ 145865 h 309563"/>
              <a:gd name="connsiteX53" fmla="*/ 223707 w 337212"/>
              <a:gd name="connsiteY53" fmla="*/ 266309 h 309563"/>
              <a:gd name="connsiteX54" fmla="*/ 210569 w 337212"/>
              <a:gd name="connsiteY54" fmla="*/ 279401 h 309563"/>
              <a:gd name="connsiteX55" fmla="*/ 198745 w 337212"/>
              <a:gd name="connsiteY55" fmla="*/ 266309 h 309563"/>
              <a:gd name="connsiteX56" fmla="*/ 198745 w 337212"/>
              <a:gd name="connsiteY56" fmla="*/ 189068 h 309563"/>
              <a:gd name="connsiteX57" fmla="*/ 197759 w 337212"/>
              <a:gd name="connsiteY57" fmla="*/ 189068 h 309563"/>
              <a:gd name="connsiteX58" fmla="*/ 194803 w 337212"/>
              <a:gd name="connsiteY58" fmla="*/ 189068 h 309563"/>
              <a:gd name="connsiteX59" fmla="*/ 206628 w 337212"/>
              <a:gd name="connsiteY59" fmla="*/ 178595 h 309563"/>
              <a:gd name="connsiteX60" fmla="*/ 206628 w 337212"/>
              <a:gd name="connsiteY60" fmla="*/ 162884 h 309563"/>
              <a:gd name="connsiteX61" fmla="*/ 177724 w 337212"/>
              <a:gd name="connsiteY61" fmla="*/ 79097 h 309563"/>
              <a:gd name="connsiteX62" fmla="*/ 177724 w 337212"/>
              <a:gd name="connsiteY62" fmla="*/ 77788 h 309563"/>
              <a:gd name="connsiteX63" fmla="*/ 120574 w 337212"/>
              <a:gd name="connsiteY63" fmla="*/ 73025 h 309563"/>
              <a:gd name="connsiteX64" fmla="*/ 157008 w 337212"/>
              <a:gd name="connsiteY64" fmla="*/ 73025 h 309563"/>
              <a:gd name="connsiteX65" fmla="*/ 168720 w 337212"/>
              <a:gd name="connsiteY65" fmla="*/ 80953 h 309563"/>
              <a:gd name="connsiteX66" fmla="*/ 197347 w 337212"/>
              <a:gd name="connsiteY66" fmla="*/ 166840 h 309563"/>
              <a:gd name="connsiteX67" fmla="*/ 190840 w 337212"/>
              <a:gd name="connsiteY67" fmla="*/ 181375 h 309563"/>
              <a:gd name="connsiteX68" fmla="*/ 176527 w 337212"/>
              <a:gd name="connsiteY68" fmla="*/ 173447 h 309563"/>
              <a:gd name="connsiteX69" fmla="*/ 167418 w 337212"/>
              <a:gd name="connsiteY69" fmla="*/ 148341 h 309563"/>
              <a:gd name="connsiteX70" fmla="*/ 167418 w 337212"/>
              <a:gd name="connsiteY70" fmla="*/ 279153 h 309563"/>
              <a:gd name="connsiteX71" fmla="*/ 153105 w 337212"/>
              <a:gd name="connsiteY71" fmla="*/ 293688 h 309563"/>
              <a:gd name="connsiteX72" fmla="*/ 140093 w 337212"/>
              <a:gd name="connsiteY72" fmla="*/ 279153 h 309563"/>
              <a:gd name="connsiteX73" fmla="*/ 140093 w 337212"/>
              <a:gd name="connsiteY73" fmla="*/ 195909 h 309563"/>
              <a:gd name="connsiteX74" fmla="*/ 133586 w 337212"/>
              <a:gd name="connsiteY74" fmla="*/ 195909 h 309563"/>
              <a:gd name="connsiteX75" fmla="*/ 138791 w 337212"/>
              <a:gd name="connsiteY75" fmla="*/ 194588 h 309563"/>
              <a:gd name="connsiteX76" fmla="*/ 151804 w 337212"/>
              <a:gd name="connsiteY76" fmla="*/ 166840 h 309563"/>
              <a:gd name="connsiteX77" fmla="*/ 120574 w 337212"/>
              <a:gd name="connsiteY77" fmla="*/ 73025 h 309563"/>
              <a:gd name="connsiteX78" fmla="*/ 46220 w 337212"/>
              <a:gd name="connsiteY78" fmla="*/ 66675 h 309563"/>
              <a:gd name="connsiteX79" fmla="*/ 72821 w 337212"/>
              <a:gd name="connsiteY79" fmla="*/ 66675 h 309563"/>
              <a:gd name="connsiteX80" fmla="*/ 98092 w 337212"/>
              <a:gd name="connsiteY80" fmla="*/ 66675 h 309563"/>
              <a:gd name="connsiteX81" fmla="*/ 111393 w 337212"/>
              <a:gd name="connsiteY81" fmla="*/ 74595 h 309563"/>
              <a:gd name="connsiteX82" fmla="*/ 143315 w 337212"/>
              <a:gd name="connsiteY82" fmla="*/ 169638 h 309563"/>
              <a:gd name="connsiteX83" fmla="*/ 135334 w 337212"/>
              <a:gd name="connsiteY83" fmla="*/ 185479 h 309563"/>
              <a:gd name="connsiteX84" fmla="*/ 119374 w 337212"/>
              <a:gd name="connsiteY84" fmla="*/ 177559 h 309563"/>
              <a:gd name="connsiteX85" fmla="*/ 108733 w 337212"/>
              <a:gd name="connsiteY85" fmla="*/ 148518 h 309563"/>
              <a:gd name="connsiteX86" fmla="*/ 108733 w 337212"/>
              <a:gd name="connsiteY86" fmla="*/ 295043 h 309563"/>
              <a:gd name="connsiteX87" fmla="*/ 94102 w 337212"/>
              <a:gd name="connsiteY87" fmla="*/ 309563 h 309563"/>
              <a:gd name="connsiteX88" fmla="*/ 78141 w 337212"/>
              <a:gd name="connsiteY88" fmla="*/ 295043 h 309563"/>
              <a:gd name="connsiteX89" fmla="*/ 78141 w 337212"/>
              <a:gd name="connsiteY89" fmla="*/ 202640 h 309563"/>
              <a:gd name="connsiteX90" fmla="*/ 66171 w 337212"/>
              <a:gd name="connsiteY90" fmla="*/ 202640 h 309563"/>
              <a:gd name="connsiteX91" fmla="*/ 66171 w 337212"/>
              <a:gd name="connsiteY91" fmla="*/ 295043 h 309563"/>
              <a:gd name="connsiteX92" fmla="*/ 50210 w 337212"/>
              <a:gd name="connsiteY92" fmla="*/ 309563 h 309563"/>
              <a:gd name="connsiteX93" fmla="*/ 35579 w 337212"/>
              <a:gd name="connsiteY93" fmla="*/ 295043 h 309563"/>
              <a:gd name="connsiteX94" fmla="*/ 35579 w 337212"/>
              <a:gd name="connsiteY94" fmla="*/ 148518 h 309563"/>
              <a:gd name="connsiteX95" fmla="*/ 24938 w 337212"/>
              <a:gd name="connsiteY95" fmla="*/ 177559 h 309563"/>
              <a:gd name="connsiteX96" fmla="*/ 8978 w 337212"/>
              <a:gd name="connsiteY96" fmla="*/ 185479 h 309563"/>
              <a:gd name="connsiteX97" fmla="*/ 997 w 337212"/>
              <a:gd name="connsiteY97" fmla="*/ 169638 h 309563"/>
              <a:gd name="connsiteX98" fmla="*/ 32919 w 337212"/>
              <a:gd name="connsiteY98" fmla="*/ 74595 h 309563"/>
              <a:gd name="connsiteX99" fmla="*/ 46220 w 337212"/>
              <a:gd name="connsiteY99" fmla="*/ 66675 h 309563"/>
              <a:gd name="connsiteX100" fmla="*/ 289643 w 337212"/>
              <a:gd name="connsiteY100" fmla="*/ 49213 h 309563"/>
              <a:gd name="connsiteX101" fmla="*/ 309487 w 337212"/>
              <a:gd name="connsiteY101" fmla="*/ 68263 h 309563"/>
              <a:gd name="connsiteX102" fmla="*/ 289643 w 337212"/>
              <a:gd name="connsiteY102" fmla="*/ 87313 h 309563"/>
              <a:gd name="connsiteX103" fmla="*/ 269799 w 337212"/>
              <a:gd name="connsiteY103" fmla="*/ 68263 h 309563"/>
              <a:gd name="connsiteX104" fmla="*/ 271122 w 337212"/>
              <a:gd name="connsiteY104" fmla="*/ 68263 h 309563"/>
              <a:gd name="connsiteX105" fmla="*/ 272445 w 337212"/>
              <a:gd name="connsiteY105" fmla="*/ 59373 h 309563"/>
              <a:gd name="connsiteX106" fmla="*/ 289643 w 337212"/>
              <a:gd name="connsiteY106" fmla="*/ 49213 h 309563"/>
              <a:gd name="connsiteX107" fmla="*/ 244544 w 337212"/>
              <a:gd name="connsiteY107" fmla="*/ 33338 h 309563"/>
              <a:gd name="connsiteX108" fmla="*/ 266625 w 337212"/>
              <a:gd name="connsiteY108" fmla="*/ 55699 h 309563"/>
              <a:gd name="connsiteX109" fmla="*/ 244544 w 337212"/>
              <a:gd name="connsiteY109" fmla="*/ 79376 h 309563"/>
              <a:gd name="connsiteX110" fmla="*/ 223762 w 337212"/>
              <a:gd name="connsiteY110" fmla="*/ 63592 h 309563"/>
              <a:gd name="connsiteX111" fmla="*/ 226360 w 337212"/>
              <a:gd name="connsiteY111" fmla="*/ 49123 h 309563"/>
              <a:gd name="connsiteX112" fmla="*/ 226360 w 337212"/>
              <a:gd name="connsiteY112" fmla="*/ 43861 h 309563"/>
              <a:gd name="connsiteX113" fmla="*/ 244544 w 337212"/>
              <a:gd name="connsiteY113" fmla="*/ 33338 h 309563"/>
              <a:gd name="connsiteX114" fmla="*/ 192806 w 337212"/>
              <a:gd name="connsiteY114" fmla="*/ 23813 h 309563"/>
              <a:gd name="connsiteX115" fmla="*/ 217412 w 337212"/>
              <a:gd name="connsiteY115" fmla="*/ 48420 h 309563"/>
              <a:gd name="connsiteX116" fmla="*/ 192806 w 337212"/>
              <a:gd name="connsiteY116" fmla="*/ 73026 h 309563"/>
              <a:gd name="connsiteX117" fmla="*/ 168199 w 337212"/>
              <a:gd name="connsiteY117" fmla="*/ 51010 h 309563"/>
              <a:gd name="connsiteX118" fmla="*/ 170789 w 337212"/>
              <a:gd name="connsiteY118" fmla="*/ 39354 h 309563"/>
              <a:gd name="connsiteX119" fmla="*/ 170789 w 337212"/>
              <a:gd name="connsiteY119" fmla="*/ 38059 h 309563"/>
              <a:gd name="connsiteX120" fmla="*/ 192806 w 337212"/>
              <a:gd name="connsiteY120" fmla="*/ 23813 h 309563"/>
              <a:gd name="connsiteX121" fmla="*/ 133275 w 337212"/>
              <a:gd name="connsiteY121" fmla="*/ 12700 h 309563"/>
              <a:gd name="connsiteX122" fmla="*/ 160262 w 337212"/>
              <a:gd name="connsiteY122" fmla="*/ 39029 h 309563"/>
              <a:gd name="connsiteX123" fmla="*/ 133275 w 337212"/>
              <a:gd name="connsiteY123" fmla="*/ 66675 h 309563"/>
              <a:gd name="connsiteX124" fmla="*/ 106287 w 337212"/>
              <a:gd name="connsiteY124" fmla="*/ 48245 h 309563"/>
              <a:gd name="connsiteX125" fmla="*/ 111685 w 337212"/>
              <a:gd name="connsiteY125" fmla="*/ 29814 h 309563"/>
              <a:gd name="connsiteX126" fmla="*/ 110335 w 337212"/>
              <a:gd name="connsiteY126" fmla="*/ 23232 h 309563"/>
              <a:gd name="connsiteX127" fmla="*/ 133275 w 337212"/>
              <a:gd name="connsiteY127" fmla="*/ 12700 h 309563"/>
              <a:gd name="connsiteX128" fmla="*/ 72809 w 337212"/>
              <a:gd name="connsiteY128" fmla="*/ 0 h 309563"/>
              <a:gd name="connsiteX129" fmla="*/ 101525 w 337212"/>
              <a:gd name="connsiteY129" fmla="*/ 30163 h 309563"/>
              <a:gd name="connsiteX130" fmla="*/ 72809 w 337212"/>
              <a:gd name="connsiteY130" fmla="*/ 60325 h 309563"/>
              <a:gd name="connsiteX131" fmla="*/ 42787 w 337212"/>
              <a:gd name="connsiteY131" fmla="*/ 30163 h 309563"/>
              <a:gd name="connsiteX132" fmla="*/ 72809 w 337212"/>
              <a:gd name="connsiteY132" fmla="*/ 0 h 309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</a:cxnLst>
            <a:rect l="l" t="t" r="r" b="b"/>
            <a:pathLst>
              <a:path w="337212" h="309563">
                <a:moveTo>
                  <a:pt x="117399" y="192088"/>
                </a:moveTo>
                <a:cubicBezTo>
                  <a:pt x="121632" y="194720"/>
                  <a:pt x="125866" y="196036"/>
                  <a:pt x="130099" y="196036"/>
                </a:cubicBezTo>
                <a:cubicBezTo>
                  <a:pt x="130099" y="196036"/>
                  <a:pt x="130099" y="196036"/>
                  <a:pt x="130099" y="278941"/>
                </a:cubicBezTo>
                <a:cubicBezTo>
                  <a:pt x="130099" y="285521"/>
                  <a:pt x="124455" y="290785"/>
                  <a:pt x="117399" y="292101"/>
                </a:cubicBezTo>
                <a:close/>
                <a:moveTo>
                  <a:pt x="176137" y="187325"/>
                </a:moveTo>
                <a:cubicBezTo>
                  <a:pt x="179841" y="189956"/>
                  <a:pt x="183546" y="191271"/>
                  <a:pt x="187250" y="191271"/>
                </a:cubicBezTo>
                <a:cubicBezTo>
                  <a:pt x="187250" y="191271"/>
                  <a:pt x="187250" y="191271"/>
                  <a:pt x="187250" y="267562"/>
                </a:cubicBezTo>
                <a:cubicBezTo>
                  <a:pt x="187250" y="274139"/>
                  <a:pt x="182311" y="279400"/>
                  <a:pt x="176137" y="279400"/>
                </a:cubicBezTo>
                <a:cubicBezTo>
                  <a:pt x="176137" y="279400"/>
                  <a:pt x="176137" y="279400"/>
                  <a:pt x="176137" y="187325"/>
                </a:cubicBezTo>
                <a:close/>
                <a:moveTo>
                  <a:pt x="231699" y="180975"/>
                </a:moveTo>
                <a:cubicBezTo>
                  <a:pt x="233967" y="183646"/>
                  <a:pt x="236235" y="183646"/>
                  <a:pt x="239637" y="184982"/>
                </a:cubicBezTo>
                <a:cubicBezTo>
                  <a:pt x="239637" y="184982"/>
                  <a:pt x="239637" y="184982"/>
                  <a:pt x="239637" y="254429"/>
                </a:cubicBezTo>
                <a:cubicBezTo>
                  <a:pt x="239637" y="259771"/>
                  <a:pt x="236235" y="263778"/>
                  <a:pt x="231699" y="265113"/>
                </a:cubicBezTo>
                <a:close/>
                <a:moveTo>
                  <a:pt x="277737" y="177800"/>
                </a:moveTo>
                <a:cubicBezTo>
                  <a:pt x="280458" y="179099"/>
                  <a:pt x="283180" y="180398"/>
                  <a:pt x="287262" y="180398"/>
                </a:cubicBezTo>
                <a:cubicBezTo>
                  <a:pt x="287262" y="180398"/>
                  <a:pt x="287262" y="180398"/>
                  <a:pt x="287262" y="238847"/>
                </a:cubicBezTo>
                <a:cubicBezTo>
                  <a:pt x="287262" y="244043"/>
                  <a:pt x="283180" y="247939"/>
                  <a:pt x="277737" y="249238"/>
                </a:cubicBezTo>
                <a:close/>
                <a:moveTo>
                  <a:pt x="280912" y="92075"/>
                </a:moveTo>
                <a:cubicBezTo>
                  <a:pt x="282241" y="92075"/>
                  <a:pt x="306164" y="92075"/>
                  <a:pt x="307493" y="92075"/>
                </a:cubicBezTo>
                <a:cubicBezTo>
                  <a:pt x="311481" y="92075"/>
                  <a:pt x="314139" y="94694"/>
                  <a:pt x="315468" y="97314"/>
                </a:cubicBezTo>
                <a:cubicBezTo>
                  <a:pt x="315468" y="97314"/>
                  <a:pt x="315468" y="97314"/>
                  <a:pt x="336733" y="158869"/>
                </a:cubicBezTo>
                <a:cubicBezTo>
                  <a:pt x="338062" y="162798"/>
                  <a:pt x="336733" y="168037"/>
                  <a:pt x="331417" y="169347"/>
                </a:cubicBezTo>
                <a:cubicBezTo>
                  <a:pt x="327430" y="170657"/>
                  <a:pt x="322113" y="168037"/>
                  <a:pt x="320784" y="164108"/>
                </a:cubicBezTo>
                <a:cubicBezTo>
                  <a:pt x="320784" y="164108"/>
                  <a:pt x="320784" y="164108"/>
                  <a:pt x="314139" y="145772"/>
                </a:cubicBezTo>
                <a:cubicBezTo>
                  <a:pt x="314139" y="145772"/>
                  <a:pt x="314139" y="145772"/>
                  <a:pt x="314139" y="238761"/>
                </a:cubicBezTo>
                <a:cubicBezTo>
                  <a:pt x="314139" y="243999"/>
                  <a:pt x="310152" y="249238"/>
                  <a:pt x="304835" y="249238"/>
                </a:cubicBezTo>
                <a:cubicBezTo>
                  <a:pt x="299519" y="249238"/>
                  <a:pt x="294203" y="243999"/>
                  <a:pt x="294203" y="238761"/>
                </a:cubicBezTo>
                <a:cubicBezTo>
                  <a:pt x="294203" y="238761"/>
                  <a:pt x="294203" y="238761"/>
                  <a:pt x="294203" y="179824"/>
                </a:cubicBezTo>
                <a:cubicBezTo>
                  <a:pt x="294203" y="179824"/>
                  <a:pt x="294203" y="179824"/>
                  <a:pt x="288886" y="179824"/>
                </a:cubicBezTo>
                <a:cubicBezTo>
                  <a:pt x="291545" y="179824"/>
                  <a:pt x="292874" y="179824"/>
                  <a:pt x="294203" y="178515"/>
                </a:cubicBezTo>
                <a:cubicBezTo>
                  <a:pt x="302177" y="175895"/>
                  <a:pt x="307493" y="166727"/>
                  <a:pt x="304835" y="157560"/>
                </a:cubicBezTo>
                <a:cubicBezTo>
                  <a:pt x="304835" y="157560"/>
                  <a:pt x="304835" y="157560"/>
                  <a:pt x="280912" y="92075"/>
                </a:cubicBezTo>
                <a:close/>
                <a:moveTo>
                  <a:pt x="231699" y="82550"/>
                </a:moveTo>
                <a:cubicBezTo>
                  <a:pt x="235715" y="82550"/>
                  <a:pt x="239730" y="82550"/>
                  <a:pt x="243745" y="82550"/>
                </a:cubicBezTo>
                <a:cubicBezTo>
                  <a:pt x="253115" y="82550"/>
                  <a:pt x="262484" y="82550"/>
                  <a:pt x="262484" y="82550"/>
                </a:cubicBezTo>
                <a:cubicBezTo>
                  <a:pt x="267838" y="82550"/>
                  <a:pt x="271854" y="85177"/>
                  <a:pt x="273192" y="89117"/>
                </a:cubicBezTo>
                <a:cubicBezTo>
                  <a:pt x="273192" y="89117"/>
                  <a:pt x="273192" y="89117"/>
                  <a:pt x="297285" y="160041"/>
                </a:cubicBezTo>
                <a:cubicBezTo>
                  <a:pt x="299962" y="165294"/>
                  <a:pt x="297285" y="170548"/>
                  <a:pt x="291931" y="171861"/>
                </a:cubicBezTo>
                <a:cubicBezTo>
                  <a:pt x="286577" y="174488"/>
                  <a:pt x="281223" y="170548"/>
                  <a:pt x="279885" y="166608"/>
                </a:cubicBezTo>
                <a:cubicBezTo>
                  <a:pt x="279885" y="166608"/>
                  <a:pt x="279885" y="166608"/>
                  <a:pt x="271854" y="144280"/>
                </a:cubicBezTo>
                <a:cubicBezTo>
                  <a:pt x="271854" y="144280"/>
                  <a:pt x="271854" y="144280"/>
                  <a:pt x="271854" y="253292"/>
                </a:cubicBezTo>
                <a:cubicBezTo>
                  <a:pt x="271854" y="259859"/>
                  <a:pt x="266500" y="265113"/>
                  <a:pt x="259807" y="265113"/>
                </a:cubicBezTo>
                <a:cubicBezTo>
                  <a:pt x="253115" y="265113"/>
                  <a:pt x="247761" y="259859"/>
                  <a:pt x="247761" y="253292"/>
                </a:cubicBezTo>
                <a:cubicBezTo>
                  <a:pt x="247761" y="253292"/>
                  <a:pt x="247761" y="253292"/>
                  <a:pt x="247761" y="183682"/>
                </a:cubicBezTo>
                <a:cubicBezTo>
                  <a:pt x="257130" y="179742"/>
                  <a:pt x="262484" y="169235"/>
                  <a:pt x="258469" y="160041"/>
                </a:cubicBezTo>
                <a:cubicBezTo>
                  <a:pt x="258469" y="160041"/>
                  <a:pt x="258469" y="160041"/>
                  <a:pt x="231699" y="82550"/>
                </a:cubicBezTo>
                <a:close/>
                <a:moveTo>
                  <a:pt x="177724" y="77788"/>
                </a:moveTo>
                <a:cubicBezTo>
                  <a:pt x="177724" y="77788"/>
                  <a:pt x="213196" y="77788"/>
                  <a:pt x="214510" y="77788"/>
                </a:cubicBezTo>
                <a:cubicBezTo>
                  <a:pt x="219765" y="77788"/>
                  <a:pt x="223707" y="80406"/>
                  <a:pt x="225021" y="85643"/>
                </a:cubicBezTo>
                <a:cubicBezTo>
                  <a:pt x="225021" y="85643"/>
                  <a:pt x="225021" y="85643"/>
                  <a:pt x="252610" y="162884"/>
                </a:cubicBezTo>
                <a:cubicBezTo>
                  <a:pt x="253924" y="168121"/>
                  <a:pt x="251296" y="174667"/>
                  <a:pt x="246041" y="175976"/>
                </a:cubicBezTo>
                <a:cubicBezTo>
                  <a:pt x="239472" y="178595"/>
                  <a:pt x="234217" y="175976"/>
                  <a:pt x="231590" y="169430"/>
                </a:cubicBezTo>
                <a:cubicBezTo>
                  <a:pt x="231590" y="169430"/>
                  <a:pt x="231590" y="169430"/>
                  <a:pt x="223707" y="145865"/>
                </a:cubicBezTo>
                <a:cubicBezTo>
                  <a:pt x="223707" y="145865"/>
                  <a:pt x="223707" y="145865"/>
                  <a:pt x="223707" y="266309"/>
                </a:cubicBezTo>
                <a:cubicBezTo>
                  <a:pt x="223707" y="272855"/>
                  <a:pt x="218452" y="279401"/>
                  <a:pt x="210569" y="279401"/>
                </a:cubicBezTo>
                <a:cubicBezTo>
                  <a:pt x="204000" y="279401"/>
                  <a:pt x="198745" y="272855"/>
                  <a:pt x="198745" y="266309"/>
                </a:cubicBezTo>
                <a:cubicBezTo>
                  <a:pt x="198745" y="266309"/>
                  <a:pt x="198745" y="266309"/>
                  <a:pt x="198745" y="189068"/>
                </a:cubicBezTo>
                <a:cubicBezTo>
                  <a:pt x="198745" y="189068"/>
                  <a:pt x="198745" y="189068"/>
                  <a:pt x="197759" y="189068"/>
                </a:cubicBezTo>
                <a:lnTo>
                  <a:pt x="194803" y="189068"/>
                </a:lnTo>
                <a:cubicBezTo>
                  <a:pt x="200059" y="187759"/>
                  <a:pt x="204000" y="183831"/>
                  <a:pt x="206628" y="178595"/>
                </a:cubicBezTo>
                <a:cubicBezTo>
                  <a:pt x="209255" y="173358"/>
                  <a:pt x="209255" y="168121"/>
                  <a:pt x="206628" y="162884"/>
                </a:cubicBezTo>
                <a:cubicBezTo>
                  <a:pt x="206628" y="162884"/>
                  <a:pt x="206628" y="162884"/>
                  <a:pt x="177724" y="79097"/>
                </a:cubicBezTo>
                <a:cubicBezTo>
                  <a:pt x="177724" y="79097"/>
                  <a:pt x="177724" y="77788"/>
                  <a:pt x="177724" y="77788"/>
                </a:cubicBezTo>
                <a:close/>
                <a:moveTo>
                  <a:pt x="120574" y="73025"/>
                </a:moveTo>
                <a:cubicBezTo>
                  <a:pt x="120574" y="73025"/>
                  <a:pt x="157008" y="73025"/>
                  <a:pt x="157008" y="73025"/>
                </a:cubicBezTo>
                <a:cubicBezTo>
                  <a:pt x="162213" y="73025"/>
                  <a:pt x="167418" y="75668"/>
                  <a:pt x="168720" y="80953"/>
                </a:cubicBezTo>
                <a:cubicBezTo>
                  <a:pt x="168720" y="80953"/>
                  <a:pt x="168720" y="80953"/>
                  <a:pt x="197347" y="166840"/>
                </a:cubicBezTo>
                <a:cubicBezTo>
                  <a:pt x="199949" y="172125"/>
                  <a:pt x="197347" y="178732"/>
                  <a:pt x="190840" y="181375"/>
                </a:cubicBezTo>
                <a:cubicBezTo>
                  <a:pt x="184334" y="184017"/>
                  <a:pt x="177828" y="180053"/>
                  <a:pt x="176527" y="173447"/>
                </a:cubicBezTo>
                <a:lnTo>
                  <a:pt x="167418" y="148341"/>
                </a:lnTo>
                <a:cubicBezTo>
                  <a:pt x="167418" y="148341"/>
                  <a:pt x="167418" y="148341"/>
                  <a:pt x="167418" y="279153"/>
                </a:cubicBezTo>
                <a:cubicBezTo>
                  <a:pt x="167418" y="287081"/>
                  <a:pt x="160912" y="293688"/>
                  <a:pt x="153105" y="293688"/>
                </a:cubicBezTo>
                <a:cubicBezTo>
                  <a:pt x="145297" y="293688"/>
                  <a:pt x="140093" y="287081"/>
                  <a:pt x="140093" y="279153"/>
                </a:cubicBezTo>
                <a:cubicBezTo>
                  <a:pt x="140093" y="279153"/>
                  <a:pt x="140093" y="279153"/>
                  <a:pt x="140093" y="195909"/>
                </a:cubicBezTo>
                <a:cubicBezTo>
                  <a:pt x="140093" y="195909"/>
                  <a:pt x="140093" y="195909"/>
                  <a:pt x="133586" y="195909"/>
                </a:cubicBezTo>
                <a:cubicBezTo>
                  <a:pt x="134888" y="195909"/>
                  <a:pt x="136189" y="195909"/>
                  <a:pt x="138791" y="194588"/>
                </a:cubicBezTo>
                <a:cubicBezTo>
                  <a:pt x="150502" y="190624"/>
                  <a:pt x="155707" y="177411"/>
                  <a:pt x="151804" y="166840"/>
                </a:cubicBezTo>
                <a:cubicBezTo>
                  <a:pt x="151804" y="166840"/>
                  <a:pt x="151804" y="166840"/>
                  <a:pt x="120574" y="73025"/>
                </a:cubicBezTo>
                <a:close/>
                <a:moveTo>
                  <a:pt x="46220" y="66675"/>
                </a:moveTo>
                <a:cubicBezTo>
                  <a:pt x="47550" y="66675"/>
                  <a:pt x="59520" y="66675"/>
                  <a:pt x="72821" y="66675"/>
                </a:cubicBezTo>
                <a:cubicBezTo>
                  <a:pt x="84792" y="66675"/>
                  <a:pt x="96762" y="66675"/>
                  <a:pt x="98092" y="66675"/>
                </a:cubicBezTo>
                <a:cubicBezTo>
                  <a:pt x="103413" y="66675"/>
                  <a:pt x="108733" y="69315"/>
                  <a:pt x="111393" y="74595"/>
                </a:cubicBezTo>
                <a:cubicBezTo>
                  <a:pt x="111393" y="74595"/>
                  <a:pt x="111393" y="74595"/>
                  <a:pt x="143315" y="169638"/>
                </a:cubicBezTo>
                <a:cubicBezTo>
                  <a:pt x="145975" y="176239"/>
                  <a:pt x="143315" y="184159"/>
                  <a:pt x="135334" y="185479"/>
                </a:cubicBezTo>
                <a:cubicBezTo>
                  <a:pt x="128684" y="188119"/>
                  <a:pt x="122034" y="184159"/>
                  <a:pt x="119374" y="177559"/>
                </a:cubicBezTo>
                <a:cubicBezTo>
                  <a:pt x="119374" y="177559"/>
                  <a:pt x="119374" y="177559"/>
                  <a:pt x="108733" y="148518"/>
                </a:cubicBezTo>
                <a:cubicBezTo>
                  <a:pt x="108733" y="148518"/>
                  <a:pt x="108733" y="148518"/>
                  <a:pt x="108733" y="295043"/>
                </a:cubicBezTo>
                <a:cubicBezTo>
                  <a:pt x="108733" y="302963"/>
                  <a:pt x="102083" y="309563"/>
                  <a:pt x="94102" y="309563"/>
                </a:cubicBezTo>
                <a:cubicBezTo>
                  <a:pt x="84792" y="309563"/>
                  <a:pt x="78141" y="302963"/>
                  <a:pt x="78141" y="295043"/>
                </a:cubicBezTo>
                <a:cubicBezTo>
                  <a:pt x="78141" y="295043"/>
                  <a:pt x="78141" y="295043"/>
                  <a:pt x="78141" y="202640"/>
                </a:cubicBezTo>
                <a:cubicBezTo>
                  <a:pt x="78141" y="202640"/>
                  <a:pt x="78141" y="202640"/>
                  <a:pt x="66171" y="202640"/>
                </a:cubicBezTo>
                <a:cubicBezTo>
                  <a:pt x="66171" y="202640"/>
                  <a:pt x="66171" y="202640"/>
                  <a:pt x="66171" y="295043"/>
                </a:cubicBezTo>
                <a:cubicBezTo>
                  <a:pt x="66171" y="302963"/>
                  <a:pt x="59520" y="309563"/>
                  <a:pt x="50210" y="309563"/>
                </a:cubicBezTo>
                <a:cubicBezTo>
                  <a:pt x="42229" y="309563"/>
                  <a:pt x="35579" y="302963"/>
                  <a:pt x="35579" y="295043"/>
                </a:cubicBezTo>
                <a:cubicBezTo>
                  <a:pt x="35579" y="295043"/>
                  <a:pt x="35579" y="295043"/>
                  <a:pt x="35579" y="148518"/>
                </a:cubicBezTo>
                <a:cubicBezTo>
                  <a:pt x="35579" y="148518"/>
                  <a:pt x="35579" y="148518"/>
                  <a:pt x="24938" y="177559"/>
                </a:cubicBezTo>
                <a:cubicBezTo>
                  <a:pt x="22278" y="184159"/>
                  <a:pt x="15628" y="188119"/>
                  <a:pt x="8978" y="185479"/>
                </a:cubicBezTo>
                <a:cubicBezTo>
                  <a:pt x="997" y="184159"/>
                  <a:pt x="-1663" y="176239"/>
                  <a:pt x="997" y="169638"/>
                </a:cubicBezTo>
                <a:cubicBezTo>
                  <a:pt x="997" y="169638"/>
                  <a:pt x="997" y="169638"/>
                  <a:pt x="32919" y="74595"/>
                </a:cubicBezTo>
                <a:cubicBezTo>
                  <a:pt x="35579" y="69315"/>
                  <a:pt x="40899" y="66675"/>
                  <a:pt x="46220" y="66675"/>
                </a:cubicBezTo>
                <a:close/>
                <a:moveTo>
                  <a:pt x="289643" y="49213"/>
                </a:moveTo>
                <a:cubicBezTo>
                  <a:pt x="301549" y="49213"/>
                  <a:pt x="309487" y="58103"/>
                  <a:pt x="309487" y="68263"/>
                </a:cubicBezTo>
                <a:cubicBezTo>
                  <a:pt x="309487" y="79693"/>
                  <a:pt x="300227" y="87313"/>
                  <a:pt x="289643" y="87313"/>
                </a:cubicBezTo>
                <a:cubicBezTo>
                  <a:pt x="280383" y="87313"/>
                  <a:pt x="269799" y="79693"/>
                  <a:pt x="269799" y="68263"/>
                </a:cubicBezTo>
                <a:cubicBezTo>
                  <a:pt x="269799" y="68263"/>
                  <a:pt x="271122" y="68263"/>
                  <a:pt x="271122" y="68263"/>
                </a:cubicBezTo>
                <a:cubicBezTo>
                  <a:pt x="271122" y="65723"/>
                  <a:pt x="272445" y="63183"/>
                  <a:pt x="272445" y="59373"/>
                </a:cubicBezTo>
                <a:cubicBezTo>
                  <a:pt x="276414" y="54293"/>
                  <a:pt x="283028" y="49213"/>
                  <a:pt x="289643" y="49213"/>
                </a:cubicBezTo>
                <a:close/>
                <a:moveTo>
                  <a:pt x="244544" y="33338"/>
                </a:moveTo>
                <a:cubicBezTo>
                  <a:pt x="257533" y="33338"/>
                  <a:pt x="266625" y="43861"/>
                  <a:pt x="266625" y="55699"/>
                </a:cubicBezTo>
                <a:cubicBezTo>
                  <a:pt x="266625" y="68853"/>
                  <a:pt x="256234" y="79376"/>
                  <a:pt x="244544" y="79376"/>
                </a:cubicBezTo>
                <a:cubicBezTo>
                  <a:pt x="235452" y="79376"/>
                  <a:pt x="226360" y="72799"/>
                  <a:pt x="223762" y="63592"/>
                </a:cubicBezTo>
                <a:cubicBezTo>
                  <a:pt x="225061" y="59645"/>
                  <a:pt x="226360" y="54384"/>
                  <a:pt x="226360" y="49123"/>
                </a:cubicBezTo>
                <a:cubicBezTo>
                  <a:pt x="226360" y="47807"/>
                  <a:pt x="226360" y="46492"/>
                  <a:pt x="226360" y="43861"/>
                </a:cubicBezTo>
                <a:cubicBezTo>
                  <a:pt x="230256" y="37284"/>
                  <a:pt x="236751" y="33338"/>
                  <a:pt x="244544" y="33338"/>
                </a:cubicBezTo>
                <a:close/>
                <a:moveTo>
                  <a:pt x="192806" y="23813"/>
                </a:moveTo>
                <a:cubicBezTo>
                  <a:pt x="205756" y="23813"/>
                  <a:pt x="217412" y="35469"/>
                  <a:pt x="217412" y="48420"/>
                </a:cubicBezTo>
                <a:cubicBezTo>
                  <a:pt x="217412" y="62665"/>
                  <a:pt x="205756" y="73026"/>
                  <a:pt x="192806" y="73026"/>
                </a:cubicBezTo>
                <a:cubicBezTo>
                  <a:pt x="179855" y="73026"/>
                  <a:pt x="169494" y="63961"/>
                  <a:pt x="168199" y="51010"/>
                </a:cubicBezTo>
                <a:cubicBezTo>
                  <a:pt x="169494" y="48420"/>
                  <a:pt x="170789" y="44534"/>
                  <a:pt x="170789" y="39354"/>
                </a:cubicBezTo>
                <a:cubicBezTo>
                  <a:pt x="170789" y="39354"/>
                  <a:pt x="170789" y="39354"/>
                  <a:pt x="170789" y="38059"/>
                </a:cubicBezTo>
                <a:cubicBezTo>
                  <a:pt x="174674" y="30288"/>
                  <a:pt x="182445" y="23813"/>
                  <a:pt x="192806" y="23813"/>
                </a:cubicBezTo>
                <a:close/>
                <a:moveTo>
                  <a:pt x="133275" y="12700"/>
                </a:moveTo>
                <a:cubicBezTo>
                  <a:pt x="148118" y="12700"/>
                  <a:pt x="160262" y="24548"/>
                  <a:pt x="160262" y="39029"/>
                </a:cubicBezTo>
                <a:cubicBezTo>
                  <a:pt x="160262" y="54827"/>
                  <a:pt x="148118" y="66675"/>
                  <a:pt x="133275" y="66675"/>
                </a:cubicBezTo>
                <a:cubicBezTo>
                  <a:pt x="121130" y="66675"/>
                  <a:pt x="110335" y="60093"/>
                  <a:pt x="106287" y="48245"/>
                </a:cubicBezTo>
                <a:cubicBezTo>
                  <a:pt x="108986" y="42979"/>
                  <a:pt x="111685" y="36396"/>
                  <a:pt x="111685" y="29814"/>
                </a:cubicBezTo>
                <a:cubicBezTo>
                  <a:pt x="111685" y="27181"/>
                  <a:pt x="110335" y="25865"/>
                  <a:pt x="110335" y="23232"/>
                </a:cubicBezTo>
                <a:cubicBezTo>
                  <a:pt x="115733" y="16649"/>
                  <a:pt x="123829" y="12700"/>
                  <a:pt x="133275" y="12700"/>
                </a:cubicBezTo>
                <a:close/>
                <a:moveTo>
                  <a:pt x="72809" y="0"/>
                </a:moveTo>
                <a:cubicBezTo>
                  <a:pt x="88472" y="0"/>
                  <a:pt x="101525" y="14426"/>
                  <a:pt x="101525" y="30163"/>
                </a:cubicBezTo>
                <a:cubicBezTo>
                  <a:pt x="101525" y="47211"/>
                  <a:pt x="87167" y="60325"/>
                  <a:pt x="72809" y="60325"/>
                </a:cubicBezTo>
                <a:cubicBezTo>
                  <a:pt x="57145" y="60325"/>
                  <a:pt x="42787" y="47211"/>
                  <a:pt x="42787" y="30163"/>
                </a:cubicBezTo>
                <a:cubicBezTo>
                  <a:pt x="42787" y="14426"/>
                  <a:pt x="55840" y="0"/>
                  <a:pt x="728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91435" tIns="45717" rIns="91435" bIns="45717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53" name="任意多边形: 形状 52"/>
          <p:cNvSpPr>
            <a:spLocks noChangeAspect="1"/>
          </p:cNvSpPr>
          <p:nvPr/>
        </p:nvSpPr>
        <p:spPr bwMode="auto">
          <a:xfrm>
            <a:off x="5122759" y="1162270"/>
            <a:ext cx="263220" cy="255061"/>
          </a:xfrm>
          <a:custGeom>
            <a:avLst/>
            <a:gdLst>
              <a:gd name="connsiteX0" fmla="*/ 58918 w 323554"/>
              <a:gd name="connsiteY0" fmla="*/ 189699 h 313525"/>
              <a:gd name="connsiteX1" fmla="*/ 101421 w 323554"/>
              <a:gd name="connsiteY1" fmla="*/ 189699 h 313525"/>
              <a:gd name="connsiteX2" fmla="*/ 103997 w 323554"/>
              <a:gd name="connsiteY2" fmla="*/ 189699 h 313525"/>
              <a:gd name="connsiteX3" fmla="*/ 114301 w 323554"/>
              <a:gd name="connsiteY3" fmla="*/ 201731 h 313525"/>
              <a:gd name="connsiteX4" fmla="*/ 113013 w 323554"/>
              <a:gd name="connsiteY4" fmla="*/ 205741 h 313525"/>
              <a:gd name="connsiteX5" fmla="*/ 101421 w 323554"/>
              <a:gd name="connsiteY5" fmla="*/ 215099 h 313525"/>
              <a:gd name="connsiteX6" fmla="*/ 58918 w 323554"/>
              <a:gd name="connsiteY6" fmla="*/ 215099 h 313525"/>
              <a:gd name="connsiteX7" fmla="*/ 46038 w 323554"/>
              <a:gd name="connsiteY7" fmla="*/ 201731 h 313525"/>
              <a:gd name="connsiteX8" fmla="*/ 58918 w 323554"/>
              <a:gd name="connsiteY8" fmla="*/ 189699 h 313525"/>
              <a:gd name="connsiteX9" fmla="*/ 149225 w 323554"/>
              <a:gd name="connsiteY9" fmla="*/ 165887 h 313525"/>
              <a:gd name="connsiteX10" fmla="*/ 142875 w 323554"/>
              <a:gd name="connsiteY10" fmla="*/ 186525 h 313525"/>
              <a:gd name="connsiteX11" fmla="*/ 153988 w 323554"/>
              <a:gd name="connsiteY11" fmla="*/ 196050 h 313525"/>
              <a:gd name="connsiteX12" fmla="*/ 173038 w 323554"/>
              <a:gd name="connsiteY12" fmla="*/ 188112 h 313525"/>
              <a:gd name="connsiteX13" fmla="*/ 145188 w 323554"/>
              <a:gd name="connsiteY13" fmla="*/ 151599 h 313525"/>
              <a:gd name="connsiteX14" fmla="*/ 187326 w 323554"/>
              <a:gd name="connsiteY14" fmla="*/ 190104 h 313525"/>
              <a:gd name="connsiteX15" fmla="*/ 138803 w 323554"/>
              <a:gd name="connsiteY15" fmla="*/ 210640 h 313525"/>
              <a:gd name="connsiteX16" fmla="*/ 131142 w 323554"/>
              <a:gd name="connsiteY16" fmla="*/ 210640 h 313525"/>
              <a:gd name="connsiteX17" fmla="*/ 129865 w 323554"/>
              <a:gd name="connsiteY17" fmla="*/ 202939 h 313525"/>
              <a:gd name="connsiteX18" fmla="*/ 145188 w 323554"/>
              <a:gd name="connsiteY18" fmla="*/ 151599 h 313525"/>
              <a:gd name="connsiteX19" fmla="*/ 58982 w 323554"/>
              <a:gd name="connsiteY19" fmla="*/ 146837 h 313525"/>
              <a:gd name="connsiteX20" fmla="*/ 130176 w 323554"/>
              <a:gd name="connsiteY20" fmla="*/ 146837 h 313525"/>
              <a:gd name="connsiteX21" fmla="*/ 130176 w 323554"/>
              <a:gd name="connsiteY21" fmla="*/ 148186 h 313525"/>
              <a:gd name="connsiteX22" fmla="*/ 122409 w 323554"/>
              <a:gd name="connsiteY22" fmla="*/ 173825 h 313525"/>
              <a:gd name="connsiteX23" fmla="*/ 58982 w 323554"/>
              <a:gd name="connsiteY23" fmla="*/ 173825 h 313525"/>
              <a:gd name="connsiteX24" fmla="*/ 46038 w 323554"/>
              <a:gd name="connsiteY24" fmla="*/ 160331 h 313525"/>
              <a:gd name="connsiteX25" fmla="*/ 58982 w 323554"/>
              <a:gd name="connsiteY25" fmla="*/ 146837 h 313525"/>
              <a:gd name="connsiteX26" fmla="*/ 59011 w 323554"/>
              <a:gd name="connsiteY26" fmla="*/ 105562 h 313525"/>
              <a:gd name="connsiteX27" fmla="*/ 166688 w 323554"/>
              <a:gd name="connsiteY27" fmla="*/ 105562 h 313525"/>
              <a:gd name="connsiteX28" fmla="*/ 144634 w 323554"/>
              <a:gd name="connsiteY28" fmla="*/ 130962 h 313525"/>
              <a:gd name="connsiteX29" fmla="*/ 59011 w 323554"/>
              <a:gd name="connsiteY29" fmla="*/ 130962 h 313525"/>
              <a:gd name="connsiteX30" fmla="*/ 46038 w 323554"/>
              <a:gd name="connsiteY30" fmla="*/ 118930 h 313525"/>
              <a:gd name="connsiteX31" fmla="*/ 59011 w 323554"/>
              <a:gd name="connsiteY31" fmla="*/ 105562 h 313525"/>
              <a:gd name="connsiteX32" fmla="*/ 226883 w 323554"/>
              <a:gd name="connsiteY32" fmla="*/ 81749 h 313525"/>
              <a:gd name="connsiteX33" fmla="*/ 224292 w 323554"/>
              <a:gd name="connsiteY33" fmla="*/ 83037 h 313525"/>
              <a:gd name="connsiteX34" fmla="*/ 171159 w 323554"/>
              <a:gd name="connsiteY34" fmla="*/ 140996 h 313525"/>
              <a:gd name="connsiteX35" fmla="*/ 172455 w 323554"/>
              <a:gd name="connsiteY35" fmla="*/ 146148 h 313525"/>
              <a:gd name="connsiteX36" fmla="*/ 175047 w 323554"/>
              <a:gd name="connsiteY36" fmla="*/ 148724 h 313525"/>
              <a:gd name="connsiteX37" fmla="*/ 177639 w 323554"/>
              <a:gd name="connsiteY37" fmla="*/ 150012 h 313525"/>
              <a:gd name="connsiteX38" fmla="*/ 180230 w 323554"/>
              <a:gd name="connsiteY38" fmla="*/ 148724 h 313525"/>
              <a:gd name="connsiteX39" fmla="*/ 232067 w 323554"/>
              <a:gd name="connsiteY39" fmla="*/ 90765 h 313525"/>
              <a:gd name="connsiteX40" fmla="*/ 232067 w 323554"/>
              <a:gd name="connsiteY40" fmla="*/ 85613 h 313525"/>
              <a:gd name="connsiteX41" fmla="*/ 229475 w 323554"/>
              <a:gd name="connsiteY41" fmla="*/ 83037 h 313525"/>
              <a:gd name="connsiteX42" fmla="*/ 226883 w 323554"/>
              <a:gd name="connsiteY42" fmla="*/ 81749 h 313525"/>
              <a:gd name="connsiteX43" fmla="*/ 247254 w 323554"/>
              <a:gd name="connsiteY43" fmla="*/ 62303 h 313525"/>
              <a:gd name="connsiteX44" fmla="*/ 242491 w 323554"/>
              <a:gd name="connsiteY44" fmla="*/ 63493 h 313525"/>
              <a:gd name="connsiteX45" fmla="*/ 237729 w 323554"/>
              <a:gd name="connsiteY45" fmla="*/ 68256 h 313525"/>
              <a:gd name="connsiteX46" fmla="*/ 236538 w 323554"/>
              <a:gd name="connsiteY46" fmla="*/ 70637 h 313525"/>
              <a:gd name="connsiteX47" fmla="*/ 237729 w 323554"/>
              <a:gd name="connsiteY47" fmla="*/ 73019 h 313525"/>
              <a:gd name="connsiteX48" fmla="*/ 240110 w 323554"/>
              <a:gd name="connsiteY48" fmla="*/ 74209 h 313525"/>
              <a:gd name="connsiteX49" fmla="*/ 242491 w 323554"/>
              <a:gd name="connsiteY49" fmla="*/ 75400 h 313525"/>
              <a:gd name="connsiteX50" fmla="*/ 244873 w 323554"/>
              <a:gd name="connsiteY50" fmla="*/ 75400 h 313525"/>
              <a:gd name="connsiteX51" fmla="*/ 244873 w 323554"/>
              <a:gd name="connsiteY51" fmla="*/ 74209 h 313525"/>
              <a:gd name="connsiteX52" fmla="*/ 249635 w 323554"/>
              <a:gd name="connsiteY52" fmla="*/ 69447 h 313525"/>
              <a:gd name="connsiteX53" fmla="*/ 249635 w 323554"/>
              <a:gd name="connsiteY53" fmla="*/ 64684 h 313525"/>
              <a:gd name="connsiteX54" fmla="*/ 247254 w 323554"/>
              <a:gd name="connsiteY54" fmla="*/ 62303 h 313525"/>
              <a:gd name="connsiteX55" fmla="*/ 24647 w 323554"/>
              <a:gd name="connsiteY55" fmla="*/ 48412 h 313525"/>
              <a:gd name="connsiteX56" fmla="*/ 201069 w 323554"/>
              <a:gd name="connsiteY56" fmla="*/ 48412 h 313525"/>
              <a:gd name="connsiteX57" fmla="*/ 214041 w 323554"/>
              <a:gd name="connsiteY57" fmla="*/ 52292 h 313525"/>
              <a:gd name="connsiteX58" fmla="*/ 193285 w 323554"/>
              <a:gd name="connsiteY58" fmla="*/ 76863 h 313525"/>
              <a:gd name="connsiteX59" fmla="*/ 181610 w 323554"/>
              <a:gd name="connsiteY59" fmla="*/ 72983 h 313525"/>
              <a:gd name="connsiteX60" fmla="*/ 45403 w 323554"/>
              <a:gd name="connsiteY60" fmla="*/ 72983 h 313525"/>
              <a:gd name="connsiteX61" fmla="*/ 24647 w 323554"/>
              <a:gd name="connsiteY61" fmla="*/ 93675 h 313525"/>
              <a:gd name="connsiteX62" fmla="*/ 24647 w 323554"/>
              <a:gd name="connsiteY62" fmla="*/ 268262 h 313525"/>
              <a:gd name="connsiteX63" fmla="*/ 45403 w 323554"/>
              <a:gd name="connsiteY63" fmla="*/ 287660 h 313525"/>
              <a:gd name="connsiteX64" fmla="*/ 181610 w 323554"/>
              <a:gd name="connsiteY64" fmla="*/ 287660 h 313525"/>
              <a:gd name="connsiteX65" fmla="*/ 202366 w 323554"/>
              <a:gd name="connsiteY65" fmla="*/ 268262 h 313525"/>
              <a:gd name="connsiteX66" fmla="*/ 202366 w 323554"/>
              <a:gd name="connsiteY66" fmla="*/ 202307 h 313525"/>
              <a:gd name="connsiteX67" fmla="*/ 203663 w 323554"/>
              <a:gd name="connsiteY67" fmla="*/ 201014 h 313525"/>
              <a:gd name="connsiteX68" fmla="*/ 206258 w 323554"/>
              <a:gd name="connsiteY68" fmla="*/ 198427 h 313525"/>
              <a:gd name="connsiteX69" fmla="*/ 227013 w 323554"/>
              <a:gd name="connsiteY69" fmla="*/ 175149 h 313525"/>
              <a:gd name="connsiteX70" fmla="*/ 227013 w 323554"/>
              <a:gd name="connsiteY70" fmla="*/ 287660 h 313525"/>
              <a:gd name="connsiteX71" fmla="*/ 201069 w 323554"/>
              <a:gd name="connsiteY71" fmla="*/ 313525 h 313525"/>
              <a:gd name="connsiteX72" fmla="*/ 25944 w 323554"/>
              <a:gd name="connsiteY72" fmla="*/ 313525 h 313525"/>
              <a:gd name="connsiteX73" fmla="*/ 0 w 323554"/>
              <a:gd name="connsiteY73" fmla="*/ 287660 h 313525"/>
              <a:gd name="connsiteX74" fmla="*/ 0 w 323554"/>
              <a:gd name="connsiteY74" fmla="*/ 72983 h 313525"/>
              <a:gd name="connsiteX75" fmla="*/ 24647 w 323554"/>
              <a:gd name="connsiteY75" fmla="*/ 48412 h 313525"/>
              <a:gd name="connsiteX76" fmla="*/ 242888 w 323554"/>
              <a:gd name="connsiteY76" fmla="*/ 42062 h 313525"/>
              <a:gd name="connsiteX77" fmla="*/ 285751 w 323554"/>
              <a:gd name="connsiteY77" fmla="*/ 81750 h 313525"/>
              <a:gd name="connsiteX78" fmla="*/ 279401 w 323554"/>
              <a:gd name="connsiteY78" fmla="*/ 89687 h 313525"/>
              <a:gd name="connsiteX79" fmla="*/ 200026 w 323554"/>
              <a:gd name="connsiteY79" fmla="*/ 178587 h 313525"/>
              <a:gd name="connsiteX80" fmla="*/ 193676 w 323554"/>
              <a:gd name="connsiteY80" fmla="*/ 184937 h 313525"/>
              <a:gd name="connsiteX81" fmla="*/ 150813 w 323554"/>
              <a:gd name="connsiteY81" fmla="*/ 146837 h 313525"/>
              <a:gd name="connsiteX82" fmla="*/ 155576 w 323554"/>
              <a:gd name="connsiteY82" fmla="*/ 138899 h 313525"/>
              <a:gd name="connsiteX83" fmla="*/ 236538 w 323554"/>
              <a:gd name="connsiteY83" fmla="*/ 48412 h 313525"/>
              <a:gd name="connsiteX84" fmla="*/ 257175 w 323554"/>
              <a:gd name="connsiteY84" fmla="*/ 26187 h 313525"/>
              <a:gd name="connsiteX85" fmla="*/ 301625 w 323554"/>
              <a:gd name="connsiteY85" fmla="*/ 64287 h 313525"/>
              <a:gd name="connsiteX86" fmla="*/ 295275 w 323554"/>
              <a:gd name="connsiteY86" fmla="*/ 72225 h 313525"/>
              <a:gd name="connsiteX87" fmla="*/ 290513 w 323554"/>
              <a:gd name="connsiteY87" fmla="*/ 75400 h 313525"/>
              <a:gd name="connsiteX88" fmla="*/ 247650 w 323554"/>
              <a:gd name="connsiteY88" fmla="*/ 37300 h 313525"/>
              <a:gd name="connsiteX89" fmla="*/ 250825 w 323554"/>
              <a:gd name="connsiteY89" fmla="*/ 34125 h 313525"/>
              <a:gd name="connsiteX90" fmla="*/ 285750 w 323554"/>
              <a:gd name="connsiteY90" fmla="*/ 11899 h 313525"/>
              <a:gd name="connsiteX91" fmla="*/ 279400 w 323554"/>
              <a:gd name="connsiteY91" fmla="*/ 19837 h 313525"/>
              <a:gd name="connsiteX92" fmla="*/ 304800 w 323554"/>
              <a:gd name="connsiteY92" fmla="*/ 43649 h 313525"/>
              <a:gd name="connsiteX93" fmla="*/ 312738 w 323554"/>
              <a:gd name="connsiteY93" fmla="*/ 35712 h 313525"/>
              <a:gd name="connsiteX94" fmla="*/ 285265 w 323554"/>
              <a:gd name="connsiteY94" fmla="*/ 516 h 313525"/>
              <a:gd name="connsiteX95" fmla="*/ 294336 w 323554"/>
              <a:gd name="connsiteY95" fmla="*/ 3151 h 313525"/>
              <a:gd name="connsiteX96" fmla="*/ 318958 w 323554"/>
              <a:gd name="connsiteY96" fmla="*/ 25545 h 313525"/>
              <a:gd name="connsiteX97" fmla="*/ 320254 w 323554"/>
              <a:gd name="connsiteY97" fmla="*/ 43987 h 313525"/>
              <a:gd name="connsiteX98" fmla="*/ 305999 w 323554"/>
              <a:gd name="connsiteY98" fmla="*/ 61112 h 313525"/>
              <a:gd name="connsiteX99" fmla="*/ 261938 w 323554"/>
              <a:gd name="connsiteY99" fmla="*/ 20276 h 313525"/>
              <a:gd name="connsiteX100" fmla="*/ 276193 w 323554"/>
              <a:gd name="connsiteY100" fmla="*/ 4468 h 313525"/>
              <a:gd name="connsiteX101" fmla="*/ 285265 w 323554"/>
              <a:gd name="connsiteY101" fmla="*/ 516 h 313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323554" h="313525">
                <a:moveTo>
                  <a:pt x="58918" y="189699"/>
                </a:moveTo>
                <a:cubicBezTo>
                  <a:pt x="58918" y="189699"/>
                  <a:pt x="58918" y="189699"/>
                  <a:pt x="101421" y="189699"/>
                </a:cubicBezTo>
                <a:cubicBezTo>
                  <a:pt x="102709" y="189699"/>
                  <a:pt x="102709" y="189699"/>
                  <a:pt x="103997" y="189699"/>
                </a:cubicBezTo>
                <a:cubicBezTo>
                  <a:pt x="109149" y="189699"/>
                  <a:pt x="114301" y="195046"/>
                  <a:pt x="114301" y="201731"/>
                </a:cubicBezTo>
                <a:cubicBezTo>
                  <a:pt x="114301" y="203067"/>
                  <a:pt x="114301" y="204404"/>
                  <a:pt x="113013" y="205741"/>
                </a:cubicBezTo>
                <a:cubicBezTo>
                  <a:pt x="111725" y="211088"/>
                  <a:pt x="107861" y="215099"/>
                  <a:pt x="101421" y="215099"/>
                </a:cubicBezTo>
                <a:cubicBezTo>
                  <a:pt x="101421" y="215099"/>
                  <a:pt x="101421" y="215099"/>
                  <a:pt x="58918" y="215099"/>
                </a:cubicBezTo>
                <a:cubicBezTo>
                  <a:pt x="51190" y="215099"/>
                  <a:pt x="46038" y="209752"/>
                  <a:pt x="46038" y="201731"/>
                </a:cubicBezTo>
                <a:cubicBezTo>
                  <a:pt x="46038" y="195046"/>
                  <a:pt x="51190" y="189699"/>
                  <a:pt x="58918" y="189699"/>
                </a:cubicBezTo>
                <a:close/>
                <a:moveTo>
                  <a:pt x="149225" y="165887"/>
                </a:moveTo>
                <a:lnTo>
                  <a:pt x="142875" y="186525"/>
                </a:lnTo>
                <a:lnTo>
                  <a:pt x="153988" y="196050"/>
                </a:lnTo>
                <a:lnTo>
                  <a:pt x="173038" y="188112"/>
                </a:lnTo>
                <a:close/>
                <a:moveTo>
                  <a:pt x="145188" y="151599"/>
                </a:moveTo>
                <a:cubicBezTo>
                  <a:pt x="145188" y="151599"/>
                  <a:pt x="145188" y="151599"/>
                  <a:pt x="187326" y="190104"/>
                </a:cubicBezTo>
                <a:cubicBezTo>
                  <a:pt x="187326" y="190104"/>
                  <a:pt x="187326" y="190104"/>
                  <a:pt x="138803" y="210640"/>
                </a:cubicBezTo>
                <a:cubicBezTo>
                  <a:pt x="136249" y="211924"/>
                  <a:pt x="133696" y="211924"/>
                  <a:pt x="131142" y="210640"/>
                </a:cubicBezTo>
                <a:cubicBezTo>
                  <a:pt x="129865" y="208073"/>
                  <a:pt x="128588" y="205506"/>
                  <a:pt x="129865" y="202939"/>
                </a:cubicBezTo>
                <a:cubicBezTo>
                  <a:pt x="129865" y="202939"/>
                  <a:pt x="129865" y="202939"/>
                  <a:pt x="145188" y="151599"/>
                </a:cubicBezTo>
                <a:close/>
                <a:moveTo>
                  <a:pt x="58982" y="146837"/>
                </a:moveTo>
                <a:cubicBezTo>
                  <a:pt x="58982" y="146837"/>
                  <a:pt x="58982" y="146837"/>
                  <a:pt x="130176" y="146837"/>
                </a:cubicBezTo>
                <a:cubicBezTo>
                  <a:pt x="130176" y="148186"/>
                  <a:pt x="130176" y="148186"/>
                  <a:pt x="130176" y="148186"/>
                </a:cubicBezTo>
                <a:lnTo>
                  <a:pt x="122409" y="173825"/>
                </a:lnTo>
                <a:cubicBezTo>
                  <a:pt x="122409" y="173825"/>
                  <a:pt x="122409" y="173825"/>
                  <a:pt x="58982" y="173825"/>
                </a:cubicBezTo>
                <a:cubicBezTo>
                  <a:pt x="51216" y="173825"/>
                  <a:pt x="46038" y="167078"/>
                  <a:pt x="46038" y="160331"/>
                </a:cubicBezTo>
                <a:cubicBezTo>
                  <a:pt x="46038" y="153584"/>
                  <a:pt x="51216" y="146837"/>
                  <a:pt x="58982" y="146837"/>
                </a:cubicBezTo>
                <a:close/>
                <a:moveTo>
                  <a:pt x="59011" y="105562"/>
                </a:moveTo>
                <a:lnTo>
                  <a:pt x="166688" y="105562"/>
                </a:lnTo>
                <a:cubicBezTo>
                  <a:pt x="166688" y="105562"/>
                  <a:pt x="166688" y="105562"/>
                  <a:pt x="144634" y="130962"/>
                </a:cubicBezTo>
                <a:cubicBezTo>
                  <a:pt x="144634" y="130962"/>
                  <a:pt x="144634" y="130962"/>
                  <a:pt x="59011" y="130962"/>
                </a:cubicBezTo>
                <a:cubicBezTo>
                  <a:pt x="51227" y="130962"/>
                  <a:pt x="46038" y="125615"/>
                  <a:pt x="46038" y="118930"/>
                </a:cubicBezTo>
                <a:cubicBezTo>
                  <a:pt x="46038" y="110909"/>
                  <a:pt x="51227" y="105562"/>
                  <a:pt x="59011" y="105562"/>
                </a:cubicBezTo>
                <a:close/>
                <a:moveTo>
                  <a:pt x="226883" y="81749"/>
                </a:moveTo>
                <a:cubicBezTo>
                  <a:pt x="225587" y="81749"/>
                  <a:pt x="224292" y="83037"/>
                  <a:pt x="224292" y="83037"/>
                </a:cubicBezTo>
                <a:cubicBezTo>
                  <a:pt x="224292" y="83037"/>
                  <a:pt x="224292" y="83037"/>
                  <a:pt x="171159" y="140996"/>
                </a:cubicBezTo>
                <a:cubicBezTo>
                  <a:pt x="169863" y="142284"/>
                  <a:pt x="169863" y="144860"/>
                  <a:pt x="172455" y="146148"/>
                </a:cubicBezTo>
                <a:cubicBezTo>
                  <a:pt x="172455" y="146148"/>
                  <a:pt x="172455" y="146148"/>
                  <a:pt x="175047" y="148724"/>
                </a:cubicBezTo>
                <a:cubicBezTo>
                  <a:pt x="175047" y="148724"/>
                  <a:pt x="176343" y="150012"/>
                  <a:pt x="177639" y="150012"/>
                </a:cubicBezTo>
                <a:cubicBezTo>
                  <a:pt x="177639" y="150012"/>
                  <a:pt x="178934" y="148724"/>
                  <a:pt x="180230" y="148724"/>
                </a:cubicBezTo>
                <a:cubicBezTo>
                  <a:pt x="180230" y="148724"/>
                  <a:pt x="180230" y="148724"/>
                  <a:pt x="232067" y="90765"/>
                </a:cubicBezTo>
                <a:cubicBezTo>
                  <a:pt x="233363" y="89477"/>
                  <a:pt x="233363" y="86901"/>
                  <a:pt x="232067" y="85613"/>
                </a:cubicBezTo>
                <a:cubicBezTo>
                  <a:pt x="232067" y="85613"/>
                  <a:pt x="232067" y="85613"/>
                  <a:pt x="229475" y="83037"/>
                </a:cubicBezTo>
                <a:cubicBezTo>
                  <a:pt x="228179" y="81749"/>
                  <a:pt x="226883" y="81749"/>
                  <a:pt x="226883" y="81749"/>
                </a:cubicBezTo>
                <a:close/>
                <a:moveTo>
                  <a:pt x="247254" y="62303"/>
                </a:moveTo>
                <a:cubicBezTo>
                  <a:pt x="244873" y="61112"/>
                  <a:pt x="243682" y="62303"/>
                  <a:pt x="242491" y="63493"/>
                </a:cubicBezTo>
                <a:cubicBezTo>
                  <a:pt x="242491" y="63493"/>
                  <a:pt x="242491" y="63493"/>
                  <a:pt x="237729" y="68256"/>
                </a:cubicBezTo>
                <a:cubicBezTo>
                  <a:pt x="237729" y="68256"/>
                  <a:pt x="236538" y="69447"/>
                  <a:pt x="236538" y="70637"/>
                </a:cubicBezTo>
                <a:cubicBezTo>
                  <a:pt x="236538" y="70637"/>
                  <a:pt x="237729" y="71828"/>
                  <a:pt x="237729" y="73019"/>
                </a:cubicBezTo>
                <a:cubicBezTo>
                  <a:pt x="237729" y="73019"/>
                  <a:pt x="237729" y="73019"/>
                  <a:pt x="240110" y="74209"/>
                </a:cubicBezTo>
                <a:cubicBezTo>
                  <a:pt x="241301" y="75400"/>
                  <a:pt x="242491" y="75400"/>
                  <a:pt x="242491" y="75400"/>
                </a:cubicBezTo>
                <a:cubicBezTo>
                  <a:pt x="243682" y="75400"/>
                  <a:pt x="243682" y="75400"/>
                  <a:pt x="244873" y="75400"/>
                </a:cubicBezTo>
                <a:cubicBezTo>
                  <a:pt x="244873" y="74209"/>
                  <a:pt x="244873" y="74209"/>
                  <a:pt x="244873" y="74209"/>
                </a:cubicBezTo>
                <a:cubicBezTo>
                  <a:pt x="244873" y="74209"/>
                  <a:pt x="244873" y="74209"/>
                  <a:pt x="249635" y="69447"/>
                </a:cubicBezTo>
                <a:cubicBezTo>
                  <a:pt x="250826" y="68256"/>
                  <a:pt x="250826" y="65875"/>
                  <a:pt x="249635" y="64684"/>
                </a:cubicBezTo>
                <a:cubicBezTo>
                  <a:pt x="249635" y="64684"/>
                  <a:pt x="249635" y="64684"/>
                  <a:pt x="247254" y="62303"/>
                </a:cubicBezTo>
                <a:close/>
                <a:moveTo>
                  <a:pt x="24647" y="48412"/>
                </a:moveTo>
                <a:cubicBezTo>
                  <a:pt x="24647" y="48412"/>
                  <a:pt x="24647" y="48412"/>
                  <a:pt x="201069" y="48412"/>
                </a:cubicBezTo>
                <a:cubicBezTo>
                  <a:pt x="206258" y="48412"/>
                  <a:pt x="210149" y="49705"/>
                  <a:pt x="214041" y="52292"/>
                </a:cubicBezTo>
                <a:cubicBezTo>
                  <a:pt x="214041" y="52292"/>
                  <a:pt x="214041" y="52292"/>
                  <a:pt x="193285" y="76863"/>
                </a:cubicBezTo>
                <a:cubicBezTo>
                  <a:pt x="189394" y="74277"/>
                  <a:pt x="185502" y="72983"/>
                  <a:pt x="181610" y="72983"/>
                </a:cubicBezTo>
                <a:cubicBezTo>
                  <a:pt x="181610" y="72983"/>
                  <a:pt x="181610" y="72983"/>
                  <a:pt x="45403" y="72983"/>
                </a:cubicBezTo>
                <a:cubicBezTo>
                  <a:pt x="33728" y="72983"/>
                  <a:pt x="24647" y="82036"/>
                  <a:pt x="24647" y="93675"/>
                </a:cubicBezTo>
                <a:cubicBezTo>
                  <a:pt x="24647" y="93675"/>
                  <a:pt x="24647" y="93675"/>
                  <a:pt x="24647" y="268262"/>
                </a:cubicBezTo>
                <a:cubicBezTo>
                  <a:pt x="24647" y="278608"/>
                  <a:pt x="33728" y="287660"/>
                  <a:pt x="45403" y="287660"/>
                </a:cubicBezTo>
                <a:cubicBezTo>
                  <a:pt x="45403" y="287660"/>
                  <a:pt x="45403" y="287660"/>
                  <a:pt x="181610" y="287660"/>
                </a:cubicBezTo>
                <a:cubicBezTo>
                  <a:pt x="193285" y="287660"/>
                  <a:pt x="202366" y="278608"/>
                  <a:pt x="202366" y="268262"/>
                </a:cubicBezTo>
                <a:cubicBezTo>
                  <a:pt x="202366" y="268262"/>
                  <a:pt x="202366" y="268262"/>
                  <a:pt x="202366" y="202307"/>
                </a:cubicBezTo>
                <a:cubicBezTo>
                  <a:pt x="202366" y="202307"/>
                  <a:pt x="202366" y="201014"/>
                  <a:pt x="203663" y="201014"/>
                </a:cubicBezTo>
                <a:cubicBezTo>
                  <a:pt x="203663" y="199720"/>
                  <a:pt x="204960" y="199720"/>
                  <a:pt x="206258" y="198427"/>
                </a:cubicBezTo>
                <a:cubicBezTo>
                  <a:pt x="206258" y="198427"/>
                  <a:pt x="206258" y="198427"/>
                  <a:pt x="227013" y="175149"/>
                </a:cubicBezTo>
                <a:cubicBezTo>
                  <a:pt x="227013" y="175149"/>
                  <a:pt x="227013" y="175149"/>
                  <a:pt x="227013" y="287660"/>
                </a:cubicBezTo>
                <a:cubicBezTo>
                  <a:pt x="227013" y="301886"/>
                  <a:pt x="215338" y="313525"/>
                  <a:pt x="201069" y="313525"/>
                </a:cubicBezTo>
                <a:cubicBezTo>
                  <a:pt x="201069" y="313525"/>
                  <a:pt x="201069" y="313525"/>
                  <a:pt x="25944" y="313525"/>
                </a:cubicBezTo>
                <a:cubicBezTo>
                  <a:pt x="11675" y="313525"/>
                  <a:pt x="0" y="301886"/>
                  <a:pt x="0" y="287660"/>
                </a:cubicBezTo>
                <a:cubicBezTo>
                  <a:pt x="0" y="287660"/>
                  <a:pt x="0" y="287660"/>
                  <a:pt x="0" y="72983"/>
                </a:cubicBezTo>
                <a:cubicBezTo>
                  <a:pt x="0" y="60051"/>
                  <a:pt x="10378" y="48412"/>
                  <a:pt x="24647" y="48412"/>
                </a:cubicBezTo>
                <a:close/>
                <a:moveTo>
                  <a:pt x="242888" y="42062"/>
                </a:moveTo>
                <a:lnTo>
                  <a:pt x="285751" y="81750"/>
                </a:lnTo>
                <a:lnTo>
                  <a:pt x="279401" y="89687"/>
                </a:lnTo>
                <a:lnTo>
                  <a:pt x="200026" y="178587"/>
                </a:lnTo>
                <a:lnTo>
                  <a:pt x="193676" y="184937"/>
                </a:lnTo>
                <a:lnTo>
                  <a:pt x="150813" y="146837"/>
                </a:lnTo>
                <a:lnTo>
                  <a:pt x="155576" y="138899"/>
                </a:lnTo>
                <a:lnTo>
                  <a:pt x="236538" y="48412"/>
                </a:lnTo>
                <a:close/>
                <a:moveTo>
                  <a:pt x="257175" y="26187"/>
                </a:moveTo>
                <a:lnTo>
                  <a:pt x="301625" y="64287"/>
                </a:lnTo>
                <a:lnTo>
                  <a:pt x="295275" y="72225"/>
                </a:lnTo>
                <a:lnTo>
                  <a:pt x="290513" y="75400"/>
                </a:lnTo>
                <a:lnTo>
                  <a:pt x="247650" y="37300"/>
                </a:lnTo>
                <a:lnTo>
                  <a:pt x="250825" y="34125"/>
                </a:lnTo>
                <a:close/>
                <a:moveTo>
                  <a:pt x="285750" y="11899"/>
                </a:moveTo>
                <a:lnTo>
                  <a:pt x="279400" y="19837"/>
                </a:lnTo>
                <a:lnTo>
                  <a:pt x="304800" y="43649"/>
                </a:lnTo>
                <a:lnTo>
                  <a:pt x="312738" y="35712"/>
                </a:lnTo>
                <a:close/>
                <a:moveTo>
                  <a:pt x="285265" y="516"/>
                </a:moveTo>
                <a:cubicBezTo>
                  <a:pt x="289152" y="-801"/>
                  <a:pt x="291744" y="516"/>
                  <a:pt x="294336" y="3151"/>
                </a:cubicBezTo>
                <a:cubicBezTo>
                  <a:pt x="294336" y="3151"/>
                  <a:pt x="294336" y="3151"/>
                  <a:pt x="318958" y="25545"/>
                </a:cubicBezTo>
                <a:cubicBezTo>
                  <a:pt x="324142" y="30814"/>
                  <a:pt x="325438" y="38718"/>
                  <a:pt x="320254" y="43987"/>
                </a:cubicBezTo>
                <a:cubicBezTo>
                  <a:pt x="320254" y="43987"/>
                  <a:pt x="320254" y="43987"/>
                  <a:pt x="305999" y="61112"/>
                </a:cubicBezTo>
                <a:cubicBezTo>
                  <a:pt x="305999" y="61112"/>
                  <a:pt x="305999" y="61112"/>
                  <a:pt x="261938" y="20276"/>
                </a:cubicBezTo>
                <a:cubicBezTo>
                  <a:pt x="261938" y="20276"/>
                  <a:pt x="261938" y="20276"/>
                  <a:pt x="276193" y="4468"/>
                </a:cubicBezTo>
                <a:cubicBezTo>
                  <a:pt x="278785" y="1834"/>
                  <a:pt x="281377" y="516"/>
                  <a:pt x="285265" y="5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91435" tIns="45717" rIns="91435" bIns="45717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3089580929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4" grpId="0" animBg="1"/>
      <p:bldP spid="55" grpId="0" animBg="1"/>
      <p:bldP spid="52" grpId="0" animBg="1"/>
      <p:bldP spid="5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8"/>
          <p:cNvGrpSpPr/>
          <p:nvPr/>
        </p:nvGrpSpPr>
        <p:grpSpPr>
          <a:xfrm rot="2700000">
            <a:off x="1921049" y="1806367"/>
            <a:ext cx="1576182" cy="1656087"/>
            <a:chOff x="0" y="986971"/>
            <a:chExt cx="4615543" cy="4847774"/>
          </a:xfrm>
        </p:grpSpPr>
        <p:sp>
          <p:nvSpPr>
            <p:cNvPr id="14" name="矩形 13"/>
            <p:cNvSpPr/>
            <p:nvPr/>
          </p:nvSpPr>
          <p:spPr>
            <a:xfrm>
              <a:off x="449943" y="986971"/>
              <a:ext cx="4165600" cy="4847774"/>
            </a:xfrm>
            <a:prstGeom prst="rect">
              <a:avLst/>
            </a:prstGeom>
            <a:noFill/>
            <a:ln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0" y="1320801"/>
              <a:ext cx="4180114" cy="4180114"/>
            </a:xfrm>
            <a:prstGeom prst="rect">
              <a:avLst/>
            </a:prstGeom>
            <a:solidFill>
              <a:schemeClr val="accent3"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9" name="矩形 18"/>
          <p:cNvSpPr/>
          <p:nvPr/>
        </p:nvSpPr>
        <p:spPr>
          <a:xfrm>
            <a:off x="4176540" y="2067694"/>
            <a:ext cx="29157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单击输入标题</a:t>
            </a:r>
            <a:endParaRPr lang="zh-CN" altLang="en-US" sz="105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26"/>
          <p:cNvSpPr txBox="1"/>
          <p:nvPr/>
        </p:nvSpPr>
        <p:spPr>
          <a:xfrm>
            <a:off x="4176540" y="2529774"/>
            <a:ext cx="3851844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53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ADD RELATED TITLE TEXT, AND CLICK ADD RELATED TITLE TEXT, CLICK ADD RELATED TITLE TEXT, CLICK ON ADD RELATED TITLE WORDS.</a:t>
            </a:r>
            <a:endParaRPr lang="zh-CN" altLang="en-US" sz="853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67744" y="2139702"/>
            <a:ext cx="8867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chemeClr val="bg1"/>
                </a:solidFill>
              </a:rPr>
              <a:t>04</a:t>
            </a:r>
            <a:endParaRPr lang="zh-CN" altLang="en-US" sz="5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 advClick="0" advTm="6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0"/>
          <p:cNvSpPr txBox="1">
            <a:spLocks/>
          </p:cNvSpPr>
          <p:nvPr/>
        </p:nvSpPr>
        <p:spPr>
          <a:xfrm>
            <a:off x="620484" y="3353425"/>
            <a:ext cx="1765841" cy="353613"/>
          </a:xfrm>
          <a:prstGeom prst="rect">
            <a:avLst/>
          </a:prstGeom>
        </p:spPr>
        <p:txBody>
          <a:bodyPr lIns="65023" tIns="32511" rIns="65023" bIns="32511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Agency FB" panose="020B0503020202020204" pitchFamily="34" charset="0"/>
              </a:rPr>
              <a:t>PART 01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Agency FB" panose="020B0503020202020204" pitchFamily="34" charset="0"/>
            </a:endParaRPr>
          </a:p>
        </p:txBody>
      </p:sp>
      <p:sp>
        <p:nvSpPr>
          <p:cNvPr id="5" name="Text Placeholder 11"/>
          <p:cNvSpPr txBox="1">
            <a:spLocks/>
          </p:cNvSpPr>
          <p:nvPr/>
        </p:nvSpPr>
        <p:spPr>
          <a:xfrm>
            <a:off x="620485" y="3718464"/>
            <a:ext cx="1765840" cy="235575"/>
          </a:xfrm>
          <a:prstGeom prst="rect">
            <a:avLst/>
          </a:prstGeom>
        </p:spPr>
        <p:txBody>
          <a:bodyPr lIns="65023" tIns="32511" rIns="65023" bIns="32511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" name="Title 9"/>
          <p:cNvSpPr txBox="1">
            <a:spLocks/>
          </p:cNvSpPr>
          <p:nvPr/>
        </p:nvSpPr>
        <p:spPr>
          <a:xfrm>
            <a:off x="481512" y="373863"/>
            <a:ext cx="1570208" cy="522988"/>
          </a:xfrm>
          <a:prstGeom prst="rect">
            <a:avLst/>
          </a:prstGeom>
        </p:spPr>
        <p:txBody>
          <a:bodyPr lIns="65023" tIns="32511" rIns="65023" bIns="32511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dirty="0">
                <a:solidFill>
                  <a:srgbClr val="006A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endParaRPr lang="en-AU" dirty="0">
              <a:solidFill>
                <a:srgbClr val="006AB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Subtitle 10"/>
          <p:cNvSpPr txBox="1">
            <a:spLocks/>
          </p:cNvSpPr>
          <p:nvPr/>
        </p:nvSpPr>
        <p:spPr>
          <a:xfrm>
            <a:off x="539552" y="995013"/>
            <a:ext cx="1488344" cy="280593"/>
          </a:xfrm>
          <a:prstGeom prst="rect">
            <a:avLst/>
          </a:prstGeom>
        </p:spPr>
        <p:txBody>
          <a:bodyPr lIns="65023" tIns="32511" rIns="65023" bIns="32511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dirty="0">
                <a:solidFill>
                  <a:srgbClr val="006AB6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CONTENTS</a:t>
            </a:r>
          </a:p>
        </p:txBody>
      </p:sp>
      <p:sp>
        <p:nvSpPr>
          <p:cNvPr id="8" name="Text Placeholder 10"/>
          <p:cNvSpPr txBox="1">
            <a:spLocks/>
          </p:cNvSpPr>
          <p:nvPr/>
        </p:nvSpPr>
        <p:spPr>
          <a:xfrm>
            <a:off x="2666716" y="3353425"/>
            <a:ext cx="1765841" cy="353613"/>
          </a:xfrm>
          <a:prstGeom prst="rect">
            <a:avLst/>
          </a:prstGeom>
        </p:spPr>
        <p:txBody>
          <a:bodyPr vert="horz" lIns="68558" tIns="34279" rIns="68558" bIns="34279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000" dirty="0">
                <a:latin typeface="Agency FB" panose="020B0503020202020204" pitchFamily="34" charset="0"/>
              </a:rPr>
              <a:t>PART 02</a:t>
            </a:r>
            <a:endParaRPr lang="zh-CN" altLang="en-US" sz="2000" dirty="0">
              <a:latin typeface="Agency FB" panose="020B0503020202020204" pitchFamily="34" charset="0"/>
            </a:endParaRPr>
          </a:p>
        </p:txBody>
      </p:sp>
      <p:sp>
        <p:nvSpPr>
          <p:cNvPr id="9" name="Text Placeholder 11"/>
          <p:cNvSpPr txBox="1">
            <a:spLocks/>
          </p:cNvSpPr>
          <p:nvPr/>
        </p:nvSpPr>
        <p:spPr>
          <a:xfrm>
            <a:off x="2666716" y="3718464"/>
            <a:ext cx="1765840" cy="235575"/>
          </a:xfrm>
          <a:prstGeom prst="rect">
            <a:avLst/>
          </a:prstGeom>
        </p:spPr>
        <p:txBody>
          <a:bodyPr vert="horz" lIns="68558" tIns="34279" rIns="68558" bIns="34279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0" name="Text Placeholder 10"/>
          <p:cNvSpPr txBox="1">
            <a:spLocks/>
          </p:cNvSpPr>
          <p:nvPr/>
        </p:nvSpPr>
        <p:spPr>
          <a:xfrm>
            <a:off x="4712947" y="3353425"/>
            <a:ext cx="1765841" cy="353613"/>
          </a:xfrm>
          <a:prstGeom prst="rect">
            <a:avLst/>
          </a:prstGeom>
        </p:spPr>
        <p:txBody>
          <a:bodyPr vert="horz" lIns="68558" tIns="34279" rIns="68558" bIns="34279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000" dirty="0">
                <a:latin typeface="Agency FB" panose="020B0503020202020204" pitchFamily="34" charset="0"/>
              </a:rPr>
              <a:t>PART 03</a:t>
            </a:r>
            <a:endParaRPr lang="zh-CN" altLang="en-US" sz="2000" dirty="0">
              <a:latin typeface="Agency FB" panose="020B0503020202020204" pitchFamily="34" charset="0"/>
            </a:endParaRPr>
          </a:p>
        </p:txBody>
      </p:sp>
      <p:sp>
        <p:nvSpPr>
          <p:cNvPr id="11" name="Text Placeholder 11"/>
          <p:cNvSpPr txBox="1">
            <a:spLocks/>
          </p:cNvSpPr>
          <p:nvPr/>
        </p:nvSpPr>
        <p:spPr>
          <a:xfrm>
            <a:off x="4712948" y="3718464"/>
            <a:ext cx="1765840" cy="235575"/>
          </a:xfrm>
          <a:prstGeom prst="rect">
            <a:avLst/>
          </a:prstGeom>
        </p:spPr>
        <p:txBody>
          <a:bodyPr vert="horz" lIns="68558" tIns="34279" rIns="68558" bIns="34279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2" name="Text Placeholder 10"/>
          <p:cNvSpPr txBox="1">
            <a:spLocks/>
          </p:cNvSpPr>
          <p:nvPr/>
        </p:nvSpPr>
        <p:spPr>
          <a:xfrm>
            <a:off x="6759178" y="3353425"/>
            <a:ext cx="1765841" cy="353613"/>
          </a:xfrm>
          <a:prstGeom prst="rect">
            <a:avLst/>
          </a:prstGeom>
        </p:spPr>
        <p:txBody>
          <a:bodyPr vert="horz" lIns="68558" tIns="34279" rIns="68558" bIns="34279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000" dirty="0">
                <a:latin typeface="Agency FB" panose="020B0503020202020204" pitchFamily="34" charset="0"/>
              </a:rPr>
              <a:t>PART 04</a:t>
            </a:r>
            <a:endParaRPr lang="zh-CN" altLang="en-US" sz="2000" dirty="0">
              <a:latin typeface="Agency FB" panose="020B0503020202020204" pitchFamily="34" charset="0"/>
            </a:endParaRPr>
          </a:p>
        </p:txBody>
      </p:sp>
      <p:sp>
        <p:nvSpPr>
          <p:cNvPr id="13" name="Text Placeholder 11"/>
          <p:cNvSpPr txBox="1">
            <a:spLocks/>
          </p:cNvSpPr>
          <p:nvPr/>
        </p:nvSpPr>
        <p:spPr>
          <a:xfrm>
            <a:off x="6759178" y="3718464"/>
            <a:ext cx="1765840" cy="235575"/>
          </a:xfrm>
          <a:prstGeom prst="rect">
            <a:avLst/>
          </a:prstGeom>
        </p:spPr>
        <p:txBody>
          <a:bodyPr vert="horz" lIns="68558" tIns="34279" rIns="68558" bIns="34279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5" name="Oval 25"/>
          <p:cNvSpPr/>
          <p:nvPr/>
        </p:nvSpPr>
        <p:spPr>
          <a:xfrm>
            <a:off x="921476" y="1980070"/>
            <a:ext cx="1163854" cy="1163918"/>
          </a:xfrm>
          <a:prstGeom prst="ellipse">
            <a:avLst/>
          </a:prstGeom>
          <a:solidFill>
            <a:srgbClr val="006A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r>
              <a:rPr lang="en-AU" sz="3100" dirty="0"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01</a:t>
            </a:r>
          </a:p>
        </p:txBody>
      </p:sp>
      <p:grpSp>
        <p:nvGrpSpPr>
          <p:cNvPr id="2" name="Group 42"/>
          <p:cNvGrpSpPr/>
          <p:nvPr/>
        </p:nvGrpSpPr>
        <p:grpSpPr>
          <a:xfrm>
            <a:off x="2967708" y="1980070"/>
            <a:ext cx="1163854" cy="1163918"/>
            <a:chOff x="3956297" y="2639898"/>
            <a:chExt cx="1552274" cy="1552274"/>
          </a:xfrm>
          <a:solidFill>
            <a:srgbClr val="1CB7F1"/>
          </a:solidFill>
        </p:grpSpPr>
        <p:sp>
          <p:nvSpPr>
            <p:cNvPr id="18" name="Oval 26"/>
            <p:cNvSpPr/>
            <p:nvPr/>
          </p:nvSpPr>
          <p:spPr>
            <a:xfrm>
              <a:off x="3956297" y="2639898"/>
              <a:ext cx="1552274" cy="15522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3100" dirty="0">
                  <a:latin typeface="Arial" panose="020B0604020202020204" pitchFamily="34" charset="0"/>
                  <a:cs typeface="Arial" panose="020B0604020202020204" pitchFamily="34" charset="0"/>
                  <a:sym typeface="+mn-lt"/>
                </a:rPr>
                <a:t>02</a:t>
              </a:r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4874627" y="3277303"/>
              <a:ext cx="48760" cy="100230"/>
            </a:xfrm>
            <a:custGeom>
              <a:avLst/>
              <a:gdLst>
                <a:gd name="T0" fmla="*/ 18 w 18"/>
                <a:gd name="T1" fmla="*/ 37 h 37"/>
                <a:gd name="T2" fmla="*/ 18 w 18"/>
                <a:gd name="T3" fmla="*/ 0 h 37"/>
                <a:gd name="T4" fmla="*/ 0 w 18"/>
                <a:gd name="T5" fmla="*/ 0 h 37"/>
                <a:gd name="T6" fmla="*/ 0 w 18"/>
                <a:gd name="T7" fmla="*/ 21 h 37"/>
                <a:gd name="T8" fmla="*/ 18 w 18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7">
                  <a:moveTo>
                    <a:pt x="18" y="37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21"/>
                  </a:lnTo>
                  <a:lnTo>
                    <a:pt x="18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48" tIns="64274" rIns="128548" bIns="64274" numCol="1" anchor="t" anchorCtr="0" compatLnSpc="1">
              <a:prstTxWarp prst="textNoShape">
                <a:avLst/>
              </a:prstTxWarp>
            </a:bodyPr>
            <a:lstStyle/>
            <a:p>
              <a:endParaRPr lang="en-US" sz="3100" dirty="0">
                <a:latin typeface="Arial" panose="020B0604020202020204" pitchFamily="34" charset="0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24" name="Oval 27"/>
          <p:cNvSpPr/>
          <p:nvPr/>
        </p:nvSpPr>
        <p:spPr>
          <a:xfrm>
            <a:off x="5013938" y="1989791"/>
            <a:ext cx="1163854" cy="1163918"/>
          </a:xfrm>
          <a:prstGeom prst="ellipse">
            <a:avLst/>
          </a:prstGeom>
          <a:solidFill>
            <a:srgbClr val="006A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r>
              <a:rPr lang="en-AU" sz="3100" dirty="0"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03</a:t>
            </a:r>
          </a:p>
        </p:txBody>
      </p:sp>
      <p:sp>
        <p:nvSpPr>
          <p:cNvPr id="27" name="Oval 28"/>
          <p:cNvSpPr/>
          <p:nvPr/>
        </p:nvSpPr>
        <p:spPr>
          <a:xfrm>
            <a:off x="7060170" y="1989791"/>
            <a:ext cx="1163854" cy="1163918"/>
          </a:xfrm>
          <a:prstGeom prst="ellipse">
            <a:avLst/>
          </a:prstGeom>
          <a:solidFill>
            <a:srgbClr val="1CB7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r>
              <a:rPr lang="en-AU" sz="3100" dirty="0"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4211160792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/>
      <p:bldP spid="7" grpId="0" build="p"/>
      <p:bldP spid="8" grpId="0"/>
      <p:bldP spid="9" grpId="0"/>
      <p:bldP spid="11" grpId="0"/>
      <p:bldP spid="12" grpId="0"/>
      <p:bldP spid="13" grpId="0"/>
      <p:bldP spid="15" grpId="0" animBg="1"/>
      <p:bldP spid="24" grpId="0" animBg="1"/>
      <p:bldP spid="2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1452813" y="1642312"/>
            <a:ext cx="1200150" cy="1200150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1800000">
            <a:off x="1446313" y="1483992"/>
            <a:ext cx="1348393" cy="116240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3961398" y="1642313"/>
            <a:ext cx="1200150" cy="120015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rot="1800000">
            <a:off x="3954896" y="1483993"/>
            <a:ext cx="1348393" cy="116240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6469982" y="1642312"/>
            <a:ext cx="1200150" cy="1200150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1800000">
            <a:off x="6463482" y="1483992"/>
            <a:ext cx="1348393" cy="1162408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30"/>
          <p:cNvGrpSpPr/>
          <p:nvPr/>
        </p:nvGrpSpPr>
        <p:grpSpPr>
          <a:xfrm>
            <a:off x="1870984" y="2112477"/>
            <a:ext cx="263275" cy="243961"/>
            <a:chOff x="5326063" y="407988"/>
            <a:chExt cx="822325" cy="762000"/>
          </a:xfrm>
        </p:grpSpPr>
        <p:sp>
          <p:nvSpPr>
            <p:cNvPr id="11" name="Freeform 76"/>
            <p:cNvSpPr>
              <a:spLocks/>
            </p:cNvSpPr>
            <p:nvPr/>
          </p:nvSpPr>
          <p:spPr bwMode="auto">
            <a:xfrm>
              <a:off x="5326063" y="407988"/>
              <a:ext cx="822325" cy="762000"/>
            </a:xfrm>
            <a:custGeom>
              <a:avLst/>
              <a:gdLst>
                <a:gd name="T0" fmla="*/ 81 w 247"/>
                <a:gd name="T1" fmla="*/ 25 h 229"/>
                <a:gd name="T2" fmla="*/ 122 w 247"/>
                <a:gd name="T3" fmla="*/ 56 h 229"/>
                <a:gd name="T4" fmla="*/ 30 w 247"/>
                <a:gd name="T5" fmla="*/ 56 h 229"/>
                <a:gd name="T6" fmla="*/ 0 w 247"/>
                <a:gd name="T7" fmla="*/ 86 h 229"/>
                <a:gd name="T8" fmla="*/ 0 w 247"/>
                <a:gd name="T9" fmla="*/ 199 h 229"/>
                <a:gd name="T10" fmla="*/ 30 w 247"/>
                <a:gd name="T11" fmla="*/ 229 h 229"/>
                <a:gd name="T12" fmla="*/ 218 w 247"/>
                <a:gd name="T13" fmla="*/ 229 h 229"/>
                <a:gd name="T14" fmla="*/ 247 w 247"/>
                <a:gd name="T15" fmla="*/ 199 h 229"/>
                <a:gd name="T16" fmla="*/ 247 w 247"/>
                <a:gd name="T17" fmla="*/ 86 h 229"/>
                <a:gd name="T18" fmla="*/ 218 w 247"/>
                <a:gd name="T19" fmla="*/ 56 h 229"/>
                <a:gd name="T20" fmla="*/ 122 w 247"/>
                <a:gd name="T21" fmla="*/ 56 h 229"/>
                <a:gd name="T22" fmla="*/ 191 w 247"/>
                <a:gd name="T23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7" h="229">
                  <a:moveTo>
                    <a:pt x="81" y="25"/>
                  </a:moveTo>
                  <a:cubicBezTo>
                    <a:pt x="122" y="56"/>
                    <a:pt x="122" y="56"/>
                    <a:pt x="122" y="56"/>
                  </a:cubicBezTo>
                  <a:cubicBezTo>
                    <a:pt x="30" y="56"/>
                    <a:pt x="30" y="56"/>
                    <a:pt x="30" y="56"/>
                  </a:cubicBezTo>
                  <a:cubicBezTo>
                    <a:pt x="13" y="56"/>
                    <a:pt x="0" y="69"/>
                    <a:pt x="0" y="86"/>
                  </a:cubicBezTo>
                  <a:cubicBezTo>
                    <a:pt x="0" y="199"/>
                    <a:pt x="0" y="199"/>
                    <a:pt x="0" y="199"/>
                  </a:cubicBezTo>
                  <a:cubicBezTo>
                    <a:pt x="0" y="215"/>
                    <a:pt x="13" y="229"/>
                    <a:pt x="30" y="229"/>
                  </a:cubicBezTo>
                  <a:cubicBezTo>
                    <a:pt x="218" y="229"/>
                    <a:pt x="218" y="229"/>
                    <a:pt x="218" y="229"/>
                  </a:cubicBezTo>
                  <a:cubicBezTo>
                    <a:pt x="234" y="229"/>
                    <a:pt x="247" y="215"/>
                    <a:pt x="247" y="199"/>
                  </a:cubicBezTo>
                  <a:cubicBezTo>
                    <a:pt x="247" y="86"/>
                    <a:pt x="247" y="86"/>
                    <a:pt x="247" y="86"/>
                  </a:cubicBezTo>
                  <a:cubicBezTo>
                    <a:pt x="247" y="69"/>
                    <a:pt x="234" y="56"/>
                    <a:pt x="218" y="56"/>
                  </a:cubicBezTo>
                  <a:cubicBezTo>
                    <a:pt x="122" y="56"/>
                    <a:pt x="122" y="56"/>
                    <a:pt x="122" y="56"/>
                  </a:cubicBezTo>
                  <a:cubicBezTo>
                    <a:pt x="191" y="0"/>
                    <a:pt x="191" y="0"/>
                    <a:pt x="191" y="0"/>
                  </a:cubicBezTo>
                </a:path>
              </a:pathLst>
            </a:custGeom>
            <a:noFill/>
            <a:ln w="26988" cap="rnd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Oval 77"/>
            <p:cNvSpPr>
              <a:spLocks noChangeArrowheads="1"/>
            </p:cNvSpPr>
            <p:nvPr/>
          </p:nvSpPr>
          <p:spPr bwMode="auto">
            <a:xfrm>
              <a:off x="5410200" y="677863"/>
              <a:ext cx="508000" cy="407988"/>
            </a:xfrm>
            <a:prstGeom prst="ellipse">
              <a:avLst/>
            </a:prstGeom>
            <a:noFill/>
            <a:ln w="26988" cap="rnd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Oval 78"/>
            <p:cNvSpPr>
              <a:spLocks noChangeArrowheads="1"/>
            </p:cNvSpPr>
            <p:nvPr/>
          </p:nvSpPr>
          <p:spPr bwMode="auto">
            <a:xfrm>
              <a:off x="6002338" y="773113"/>
              <a:ext cx="65087" cy="66675"/>
            </a:xfrm>
            <a:prstGeom prst="ellipse">
              <a:avLst/>
            </a:prstGeom>
            <a:noFill/>
            <a:ln w="26988" cap="rnd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Oval 79"/>
            <p:cNvSpPr>
              <a:spLocks noChangeArrowheads="1"/>
            </p:cNvSpPr>
            <p:nvPr/>
          </p:nvSpPr>
          <p:spPr bwMode="auto">
            <a:xfrm>
              <a:off x="6002338" y="923925"/>
              <a:ext cx="65087" cy="61913"/>
            </a:xfrm>
            <a:prstGeom prst="ellipse">
              <a:avLst/>
            </a:prstGeom>
            <a:noFill/>
            <a:ln w="26988" cap="rnd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" name="组合 29"/>
          <p:cNvGrpSpPr/>
          <p:nvPr/>
        </p:nvGrpSpPr>
        <p:grpSpPr>
          <a:xfrm>
            <a:off x="4425121" y="2103781"/>
            <a:ext cx="251077" cy="250061"/>
            <a:chOff x="7023100" y="398463"/>
            <a:chExt cx="784225" cy="781050"/>
          </a:xfrm>
        </p:grpSpPr>
        <p:sp>
          <p:nvSpPr>
            <p:cNvPr id="15" name="Oval 80"/>
            <p:cNvSpPr>
              <a:spLocks noChangeArrowheads="1"/>
            </p:cNvSpPr>
            <p:nvPr/>
          </p:nvSpPr>
          <p:spPr bwMode="auto">
            <a:xfrm>
              <a:off x="7378700" y="754063"/>
              <a:ext cx="69850" cy="69850"/>
            </a:xfrm>
            <a:prstGeom prst="ellipse">
              <a:avLst/>
            </a:prstGeom>
            <a:noFill/>
            <a:ln w="26988" cap="rnd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Oval 81"/>
            <p:cNvSpPr>
              <a:spLocks noChangeArrowheads="1"/>
            </p:cNvSpPr>
            <p:nvPr/>
          </p:nvSpPr>
          <p:spPr bwMode="auto">
            <a:xfrm>
              <a:off x="7023100" y="398463"/>
              <a:ext cx="784225" cy="781050"/>
            </a:xfrm>
            <a:prstGeom prst="ellipse">
              <a:avLst/>
            </a:prstGeom>
            <a:noFill/>
            <a:ln w="26988" cap="rnd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Oval 82"/>
            <p:cNvSpPr>
              <a:spLocks noChangeArrowheads="1"/>
            </p:cNvSpPr>
            <p:nvPr/>
          </p:nvSpPr>
          <p:spPr bwMode="auto">
            <a:xfrm>
              <a:off x="7272338" y="647700"/>
              <a:ext cx="285750" cy="282575"/>
            </a:xfrm>
            <a:prstGeom prst="ellipse">
              <a:avLst/>
            </a:prstGeom>
            <a:noFill/>
            <a:ln w="26988" cap="rnd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Line 83"/>
            <p:cNvSpPr>
              <a:spLocks noChangeShapeType="1"/>
            </p:cNvSpPr>
            <p:nvPr/>
          </p:nvSpPr>
          <p:spPr bwMode="auto">
            <a:xfrm flipV="1">
              <a:off x="7578725" y="554038"/>
              <a:ext cx="100012" cy="90488"/>
            </a:xfrm>
            <a:prstGeom prst="line">
              <a:avLst/>
            </a:prstGeom>
            <a:noFill/>
            <a:ln w="26988" cap="rnd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Line 84"/>
            <p:cNvSpPr>
              <a:spLocks noChangeShapeType="1"/>
            </p:cNvSpPr>
            <p:nvPr/>
          </p:nvSpPr>
          <p:spPr bwMode="auto">
            <a:xfrm flipV="1">
              <a:off x="7181850" y="949325"/>
              <a:ext cx="87312" cy="103188"/>
            </a:xfrm>
            <a:prstGeom prst="line">
              <a:avLst/>
            </a:prstGeom>
            <a:noFill/>
            <a:ln w="26988" cap="rnd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" name="组合 28"/>
          <p:cNvGrpSpPr/>
          <p:nvPr/>
        </p:nvGrpSpPr>
        <p:grpSpPr>
          <a:xfrm>
            <a:off x="6917039" y="2131191"/>
            <a:ext cx="265817" cy="220075"/>
            <a:chOff x="8759825" y="5599113"/>
            <a:chExt cx="830263" cy="687388"/>
          </a:xfrm>
        </p:grpSpPr>
        <p:sp>
          <p:nvSpPr>
            <p:cNvPr id="20" name="Oval 38"/>
            <p:cNvSpPr>
              <a:spLocks noChangeArrowheads="1"/>
            </p:cNvSpPr>
            <p:nvPr/>
          </p:nvSpPr>
          <p:spPr bwMode="auto">
            <a:xfrm>
              <a:off x="8975725" y="5672138"/>
              <a:ext cx="614362" cy="614363"/>
            </a:xfrm>
            <a:prstGeom prst="ellipse">
              <a:avLst/>
            </a:prstGeom>
            <a:noFill/>
            <a:ln w="26988" cap="rnd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Oval 39"/>
            <p:cNvSpPr>
              <a:spLocks noChangeArrowheads="1"/>
            </p:cNvSpPr>
            <p:nvPr/>
          </p:nvSpPr>
          <p:spPr bwMode="auto">
            <a:xfrm>
              <a:off x="9085263" y="5781675"/>
              <a:ext cx="395287" cy="395288"/>
            </a:xfrm>
            <a:prstGeom prst="ellipse">
              <a:avLst/>
            </a:prstGeom>
            <a:noFill/>
            <a:ln w="26988" cap="rnd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40"/>
            <p:cNvSpPr>
              <a:spLocks/>
            </p:cNvSpPr>
            <p:nvPr/>
          </p:nvSpPr>
          <p:spPr bwMode="auto">
            <a:xfrm>
              <a:off x="8759825" y="5708650"/>
              <a:ext cx="322262" cy="504825"/>
            </a:xfrm>
            <a:custGeom>
              <a:avLst/>
              <a:gdLst>
                <a:gd name="T0" fmla="*/ 0 w 97"/>
                <a:gd name="T1" fmla="*/ 0 h 152"/>
                <a:gd name="T2" fmla="*/ 0 w 97"/>
                <a:gd name="T3" fmla="*/ 132 h 152"/>
                <a:gd name="T4" fmla="*/ 21 w 97"/>
                <a:gd name="T5" fmla="*/ 152 h 152"/>
                <a:gd name="T6" fmla="*/ 97 w 97"/>
                <a:gd name="T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7" h="152">
                  <a:moveTo>
                    <a:pt x="0" y="0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0" y="143"/>
                    <a:pt x="9" y="152"/>
                    <a:pt x="21" y="152"/>
                  </a:cubicBezTo>
                  <a:cubicBezTo>
                    <a:pt x="97" y="152"/>
                    <a:pt x="97" y="152"/>
                    <a:pt x="97" y="152"/>
                  </a:cubicBezTo>
                </a:path>
              </a:pathLst>
            </a:custGeom>
            <a:noFill/>
            <a:ln w="26988" cap="rnd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41"/>
            <p:cNvSpPr>
              <a:spLocks/>
            </p:cNvSpPr>
            <p:nvPr/>
          </p:nvSpPr>
          <p:spPr bwMode="auto">
            <a:xfrm>
              <a:off x="9488488" y="5708650"/>
              <a:ext cx="101600" cy="504825"/>
            </a:xfrm>
            <a:custGeom>
              <a:avLst/>
              <a:gdLst>
                <a:gd name="T0" fmla="*/ 0 w 31"/>
                <a:gd name="T1" fmla="*/ 152 h 152"/>
                <a:gd name="T2" fmla="*/ 1 w 31"/>
                <a:gd name="T3" fmla="*/ 152 h 152"/>
                <a:gd name="T4" fmla="*/ 31 w 31"/>
                <a:gd name="T5" fmla="*/ 122 h 152"/>
                <a:gd name="T6" fmla="*/ 31 w 31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152">
                  <a:moveTo>
                    <a:pt x="0" y="152"/>
                  </a:moveTo>
                  <a:cubicBezTo>
                    <a:pt x="1" y="152"/>
                    <a:pt x="1" y="152"/>
                    <a:pt x="1" y="152"/>
                  </a:cubicBezTo>
                  <a:cubicBezTo>
                    <a:pt x="18" y="152"/>
                    <a:pt x="31" y="138"/>
                    <a:pt x="31" y="122"/>
                  </a:cubicBezTo>
                  <a:cubicBezTo>
                    <a:pt x="31" y="0"/>
                    <a:pt x="31" y="0"/>
                    <a:pt x="31" y="0"/>
                  </a:cubicBezTo>
                </a:path>
              </a:pathLst>
            </a:custGeom>
            <a:noFill/>
            <a:ln w="26988" cap="rnd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Line 42"/>
            <p:cNvSpPr>
              <a:spLocks noChangeShapeType="1"/>
            </p:cNvSpPr>
            <p:nvPr/>
          </p:nvSpPr>
          <p:spPr bwMode="auto">
            <a:xfrm flipH="1">
              <a:off x="8759825" y="5708650"/>
              <a:ext cx="325437" cy="0"/>
            </a:xfrm>
            <a:prstGeom prst="line">
              <a:avLst/>
            </a:prstGeom>
            <a:noFill/>
            <a:ln w="26988" cap="rnd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Line 43"/>
            <p:cNvSpPr>
              <a:spLocks noChangeShapeType="1"/>
            </p:cNvSpPr>
            <p:nvPr/>
          </p:nvSpPr>
          <p:spPr bwMode="auto">
            <a:xfrm flipH="1">
              <a:off x="9480550" y="5708650"/>
              <a:ext cx="109537" cy="0"/>
            </a:xfrm>
            <a:prstGeom prst="line">
              <a:avLst/>
            </a:prstGeom>
            <a:noFill/>
            <a:ln w="26988" cap="rnd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44"/>
            <p:cNvSpPr>
              <a:spLocks/>
            </p:cNvSpPr>
            <p:nvPr/>
          </p:nvSpPr>
          <p:spPr bwMode="auto">
            <a:xfrm>
              <a:off x="8832850" y="5635625"/>
              <a:ext cx="179387" cy="73025"/>
            </a:xfrm>
            <a:custGeom>
              <a:avLst/>
              <a:gdLst>
                <a:gd name="T0" fmla="*/ 0 w 113"/>
                <a:gd name="T1" fmla="*/ 46 h 46"/>
                <a:gd name="T2" fmla="*/ 0 w 113"/>
                <a:gd name="T3" fmla="*/ 0 h 46"/>
                <a:gd name="T4" fmla="*/ 113 w 113"/>
                <a:gd name="T5" fmla="*/ 0 h 46"/>
                <a:gd name="T6" fmla="*/ 113 w 113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" h="46">
                  <a:moveTo>
                    <a:pt x="0" y="46"/>
                  </a:moveTo>
                  <a:lnTo>
                    <a:pt x="0" y="0"/>
                  </a:lnTo>
                  <a:lnTo>
                    <a:pt x="113" y="0"/>
                  </a:lnTo>
                  <a:lnTo>
                    <a:pt x="113" y="46"/>
                  </a:lnTo>
                </a:path>
              </a:pathLst>
            </a:custGeom>
            <a:noFill/>
            <a:ln w="26988" cap="rnd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Line 45"/>
            <p:cNvSpPr>
              <a:spLocks noChangeShapeType="1"/>
            </p:cNvSpPr>
            <p:nvPr/>
          </p:nvSpPr>
          <p:spPr bwMode="auto">
            <a:xfrm>
              <a:off x="8832850" y="5815013"/>
              <a:ext cx="73025" cy="0"/>
            </a:xfrm>
            <a:prstGeom prst="line">
              <a:avLst/>
            </a:prstGeom>
            <a:noFill/>
            <a:ln w="26988" cap="rnd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46"/>
            <p:cNvSpPr>
              <a:spLocks/>
            </p:cNvSpPr>
            <p:nvPr/>
          </p:nvSpPr>
          <p:spPr bwMode="auto">
            <a:xfrm>
              <a:off x="9085263" y="5599113"/>
              <a:ext cx="395287" cy="109538"/>
            </a:xfrm>
            <a:custGeom>
              <a:avLst/>
              <a:gdLst>
                <a:gd name="T0" fmla="*/ 249 w 249"/>
                <a:gd name="T1" fmla="*/ 69 h 69"/>
                <a:gd name="T2" fmla="*/ 216 w 249"/>
                <a:gd name="T3" fmla="*/ 0 h 69"/>
                <a:gd name="T4" fmla="*/ 136 w 249"/>
                <a:gd name="T5" fmla="*/ 0 h 69"/>
                <a:gd name="T6" fmla="*/ 34 w 249"/>
                <a:gd name="T7" fmla="*/ 0 h 69"/>
                <a:gd name="T8" fmla="*/ 0 w 249"/>
                <a:gd name="T9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9" h="69">
                  <a:moveTo>
                    <a:pt x="249" y="69"/>
                  </a:moveTo>
                  <a:lnTo>
                    <a:pt x="216" y="0"/>
                  </a:lnTo>
                  <a:lnTo>
                    <a:pt x="136" y="0"/>
                  </a:lnTo>
                  <a:lnTo>
                    <a:pt x="34" y="0"/>
                  </a:lnTo>
                  <a:lnTo>
                    <a:pt x="0" y="69"/>
                  </a:lnTo>
                </a:path>
              </a:pathLst>
            </a:custGeom>
            <a:noFill/>
            <a:ln w="26988" cap="rnd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2" name="矩形 31"/>
          <p:cNvSpPr/>
          <p:nvPr/>
        </p:nvSpPr>
        <p:spPr>
          <a:xfrm>
            <a:off x="1263671" y="3133051"/>
            <a:ext cx="1369624" cy="253848"/>
          </a:xfrm>
          <a:prstGeom prst="rect">
            <a:avLst/>
          </a:prstGeom>
        </p:spPr>
        <p:txBody>
          <a:bodyPr wrap="none" lIns="68576" tIns="34289" rIns="68576" bIns="34289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sp>
        <p:nvSpPr>
          <p:cNvPr id="33" name="矩形 32"/>
          <p:cNvSpPr/>
          <p:nvPr/>
        </p:nvSpPr>
        <p:spPr>
          <a:xfrm>
            <a:off x="1130483" y="3477211"/>
            <a:ext cx="2185038" cy="692495"/>
          </a:xfrm>
          <a:prstGeom prst="rect">
            <a:avLst/>
          </a:prstGeom>
        </p:spPr>
        <p:txBody>
          <a:bodyPr wrap="square" lIns="68576" tIns="34289" rIns="68576" bIns="34289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780072" y="3133051"/>
            <a:ext cx="1369624" cy="253848"/>
          </a:xfrm>
          <a:prstGeom prst="rect">
            <a:avLst/>
          </a:prstGeom>
        </p:spPr>
        <p:txBody>
          <a:bodyPr wrap="none" lIns="68576" tIns="34289" rIns="68576" bIns="34289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sp>
        <p:nvSpPr>
          <p:cNvPr id="35" name="矩形 34"/>
          <p:cNvSpPr/>
          <p:nvPr/>
        </p:nvSpPr>
        <p:spPr>
          <a:xfrm>
            <a:off x="3646883" y="3477211"/>
            <a:ext cx="2185038" cy="692495"/>
          </a:xfrm>
          <a:prstGeom prst="rect">
            <a:avLst/>
          </a:prstGeom>
        </p:spPr>
        <p:txBody>
          <a:bodyPr wrap="square" lIns="68576" tIns="34289" rIns="68576" bIns="34289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296472" y="3133051"/>
            <a:ext cx="1369624" cy="253848"/>
          </a:xfrm>
          <a:prstGeom prst="rect">
            <a:avLst/>
          </a:prstGeom>
        </p:spPr>
        <p:txBody>
          <a:bodyPr wrap="none" lIns="68576" tIns="34289" rIns="68576" bIns="34289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sp>
        <p:nvSpPr>
          <p:cNvPr id="37" name="矩形 36"/>
          <p:cNvSpPr/>
          <p:nvPr/>
        </p:nvSpPr>
        <p:spPr>
          <a:xfrm>
            <a:off x="6163283" y="3477211"/>
            <a:ext cx="2185038" cy="692495"/>
          </a:xfrm>
          <a:prstGeom prst="rect">
            <a:avLst/>
          </a:prstGeom>
        </p:spPr>
        <p:txBody>
          <a:bodyPr wrap="square" lIns="68576" tIns="34289" rIns="68576" bIns="34289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530647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mph" presetSubtype="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21600000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mph" presetSubtype="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21600000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1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8" presetClass="emph" presetSubtype="0" fill="hold" grpId="2" nodeType="withEffect">
                                  <p:stCondLst>
                                    <p:cond delay="4750"/>
                                  </p:stCondLst>
                                  <p:childTnLst>
                                    <p:animRot by="21600000">
                                      <p:cBhvr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3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0" dur="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3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25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5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8" dur="25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4" dur="2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5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3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2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3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9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2" dur="25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5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8" dur="25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5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5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2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5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3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0" dur="2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2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2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6" dur="2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2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5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2" dur="25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25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250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5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8" dur="2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2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2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6" grpId="2" animBg="1"/>
      <p:bldP spid="6" grpId="3" animBg="1"/>
      <p:bldP spid="7" grpId="0" animBg="1"/>
      <p:bldP spid="7" grpId="1" animBg="1"/>
      <p:bldP spid="8" grpId="0" animBg="1"/>
      <p:bldP spid="8" grpId="1" animBg="1"/>
      <p:bldP spid="8" grpId="2" animBg="1"/>
      <p:bldP spid="8" grpId="3" animBg="1"/>
      <p:bldP spid="9" grpId="0" animBg="1"/>
      <p:bldP spid="9" grpId="1" animBg="1"/>
      <p:bldP spid="10" grpId="0" animBg="1"/>
      <p:bldP spid="10" grpId="1" animBg="1"/>
      <p:bldP spid="10" grpId="2" animBg="1"/>
      <p:bldP spid="10" grpId="3" animBg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PA_淘宝店chenying0907 4"/>
          <p:cNvGrpSpPr/>
          <p:nvPr>
            <p:custDataLst>
              <p:tags r:id="rId1"/>
            </p:custDataLst>
          </p:nvPr>
        </p:nvGrpSpPr>
        <p:grpSpPr>
          <a:xfrm>
            <a:off x="2885406" y="1663503"/>
            <a:ext cx="3373190" cy="2351798"/>
            <a:chOff x="3847207" y="2218004"/>
            <a:chExt cx="4497587" cy="3135731"/>
          </a:xfrm>
        </p:grpSpPr>
        <p:pic>
          <p:nvPicPr>
            <p:cNvPr id="13" name="淘宝店chenying0907 12"/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878" b="16402"/>
            <a:stretch/>
          </p:blipFill>
          <p:spPr>
            <a:xfrm>
              <a:off x="3847207" y="2218004"/>
              <a:ext cx="4497587" cy="3135731"/>
            </a:xfrm>
            <a:prstGeom prst="rect">
              <a:avLst/>
            </a:prstGeom>
          </p:spPr>
        </p:pic>
        <p:pic>
          <p:nvPicPr>
            <p:cNvPr id="2" name="淘宝店chenying0907 1"/>
            <p:cNvPicPr>
              <a:picLocks noChangeAspect="1"/>
            </p:cNvPicPr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367807" y="2603957"/>
              <a:ext cx="3360374" cy="2011586"/>
            </a:xfrm>
            <a:prstGeom prst="rect">
              <a:avLst/>
            </a:prstGeom>
          </p:spPr>
        </p:pic>
      </p:grpSp>
      <p:sp>
        <p:nvSpPr>
          <p:cNvPr id="6" name="PA_淘宝店chenying0907: 圆角 5"/>
          <p:cNvSpPr/>
          <p:nvPr>
            <p:custDataLst>
              <p:tags r:id="rId2"/>
            </p:custDataLst>
          </p:nvPr>
        </p:nvSpPr>
        <p:spPr>
          <a:xfrm>
            <a:off x="832789" y="1860231"/>
            <a:ext cx="1338944" cy="35922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4" rIns="68566" bIns="34284" rtlCol="0" anchor="ctr"/>
          <a:lstStyle/>
          <a:p>
            <a:pPr algn="ctr"/>
            <a:r>
              <a:rPr lang="en-US" altLang="zh-CN" sz="2100" dirty="0">
                <a:latin typeface="Impact" panose="020B0806030902050204" pitchFamily="34" charset="0"/>
              </a:rPr>
              <a:t>2016</a:t>
            </a:r>
            <a:endParaRPr lang="zh-CN" altLang="en-US" sz="2100" dirty="0">
              <a:latin typeface="Impact" panose="020B0806030902050204" pitchFamily="34" charset="0"/>
            </a:endParaRPr>
          </a:p>
        </p:txBody>
      </p:sp>
      <p:sp>
        <p:nvSpPr>
          <p:cNvPr id="18" name="PA_淘宝店chenying0907: 圆角 17"/>
          <p:cNvSpPr/>
          <p:nvPr>
            <p:custDataLst>
              <p:tags r:id="rId3"/>
            </p:custDataLst>
          </p:nvPr>
        </p:nvSpPr>
        <p:spPr>
          <a:xfrm>
            <a:off x="6387016" y="1825534"/>
            <a:ext cx="1338944" cy="359229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6" tIns="34284" rIns="68566" bIns="34284" rtlCol="0" anchor="ctr"/>
          <a:lstStyle/>
          <a:p>
            <a:pPr algn="ctr"/>
            <a:r>
              <a:rPr lang="en-US" altLang="zh-CN" sz="2100" dirty="0">
                <a:latin typeface="Impact" panose="020B0806030902050204" pitchFamily="34" charset="0"/>
              </a:rPr>
              <a:t>2017</a:t>
            </a:r>
            <a:endParaRPr lang="zh-CN" altLang="en-US" sz="2100" dirty="0">
              <a:latin typeface="Impact" panose="020B0806030902050204" pitchFamily="34" charset="0"/>
            </a:endParaRPr>
          </a:p>
        </p:txBody>
      </p:sp>
      <p:sp>
        <p:nvSpPr>
          <p:cNvPr id="20" name="PA_淘宝店chenying0907 19"/>
          <p:cNvSpPr/>
          <p:nvPr>
            <p:custDataLst>
              <p:tags r:id="rId4"/>
            </p:custDataLst>
          </p:nvPr>
        </p:nvSpPr>
        <p:spPr>
          <a:xfrm>
            <a:off x="632544" y="2774328"/>
            <a:ext cx="2426343" cy="429336"/>
          </a:xfrm>
          <a:prstGeom prst="rect">
            <a:avLst/>
          </a:prstGeom>
        </p:spPr>
        <p:txBody>
          <a:bodyPr wrap="square" lIns="68566" tIns="34284" rIns="68566" bIns="34284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1" name="PA_淘宝店chenying0907 20"/>
          <p:cNvSpPr/>
          <p:nvPr>
            <p:custDataLst>
              <p:tags r:id="rId5"/>
            </p:custDataLst>
          </p:nvPr>
        </p:nvSpPr>
        <p:spPr>
          <a:xfrm>
            <a:off x="632543" y="2428080"/>
            <a:ext cx="1862765" cy="290837"/>
          </a:xfrm>
          <a:prstGeom prst="rect">
            <a:avLst/>
          </a:prstGeom>
        </p:spPr>
        <p:txBody>
          <a:bodyPr wrap="square" lIns="68566" tIns="34284" rIns="68566" bIns="34284">
            <a:spAutoFit/>
          </a:bodyPr>
          <a:lstStyle/>
          <a:p>
            <a:pPr algn="ctr" defTabSz="685759">
              <a:lnSpc>
                <a:spcPct val="80000"/>
              </a:lnSpc>
              <a:defRPr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单击添加标题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22" name="PA_淘宝店chenying0907 21"/>
          <p:cNvSpPr/>
          <p:nvPr>
            <p:custDataLst>
              <p:tags r:id="rId6"/>
            </p:custDataLst>
          </p:nvPr>
        </p:nvSpPr>
        <p:spPr>
          <a:xfrm>
            <a:off x="620230" y="3317306"/>
            <a:ext cx="2426343" cy="429336"/>
          </a:xfrm>
          <a:prstGeom prst="rect">
            <a:avLst/>
          </a:prstGeom>
        </p:spPr>
        <p:txBody>
          <a:bodyPr wrap="square" lIns="68566" tIns="34284" rIns="68566" bIns="34284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3" name="PA_淘宝店chenying0907 22"/>
          <p:cNvSpPr/>
          <p:nvPr>
            <p:custDataLst>
              <p:tags r:id="rId7"/>
            </p:custDataLst>
          </p:nvPr>
        </p:nvSpPr>
        <p:spPr>
          <a:xfrm>
            <a:off x="6387017" y="2761915"/>
            <a:ext cx="2284115" cy="609385"/>
          </a:xfrm>
          <a:prstGeom prst="rect">
            <a:avLst/>
          </a:prstGeom>
        </p:spPr>
        <p:txBody>
          <a:bodyPr wrap="square" lIns="68566" tIns="34284" rIns="68566" bIns="34284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4" name="PA_淘宝店chenying0907 23"/>
          <p:cNvSpPr/>
          <p:nvPr>
            <p:custDataLst>
              <p:tags r:id="rId8"/>
            </p:custDataLst>
          </p:nvPr>
        </p:nvSpPr>
        <p:spPr>
          <a:xfrm>
            <a:off x="6387017" y="2415667"/>
            <a:ext cx="1862765" cy="290837"/>
          </a:xfrm>
          <a:prstGeom prst="rect">
            <a:avLst/>
          </a:prstGeom>
        </p:spPr>
        <p:txBody>
          <a:bodyPr wrap="square" lIns="68566" tIns="34284" rIns="68566" bIns="34284">
            <a:spAutoFit/>
          </a:bodyPr>
          <a:lstStyle/>
          <a:p>
            <a:pPr algn="ctr" defTabSz="685759">
              <a:lnSpc>
                <a:spcPct val="80000"/>
              </a:lnSpc>
              <a:defRPr/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单击添加标题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25" name="PA_淘宝店chenying0907 24"/>
          <p:cNvSpPr/>
          <p:nvPr>
            <p:custDataLst>
              <p:tags r:id="rId9"/>
            </p:custDataLst>
          </p:nvPr>
        </p:nvSpPr>
        <p:spPr>
          <a:xfrm>
            <a:off x="6374702" y="3304893"/>
            <a:ext cx="2296428" cy="609385"/>
          </a:xfrm>
          <a:prstGeom prst="rect">
            <a:avLst/>
          </a:prstGeom>
        </p:spPr>
        <p:txBody>
          <a:bodyPr wrap="square" lIns="68566" tIns="34284" rIns="68566" bIns="34284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3662934674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8" grpId="0" animBg="1"/>
      <p:bldP spid="20" grpId="0" animBg="1" autoUpdateAnimBg="0"/>
      <p:bldP spid="21" grpId="0"/>
      <p:bldP spid="22" grpId="0" animBg="1" autoUpdateAnimBg="0"/>
      <p:bldP spid="23" grpId="0" animBg="1" autoUpdateAnimBg="0"/>
      <p:bldP spid="24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淘宝店chenying0907 30"/>
          <p:cNvSpPr/>
          <p:nvPr/>
        </p:nvSpPr>
        <p:spPr>
          <a:xfrm>
            <a:off x="4067942" y="2575545"/>
            <a:ext cx="1008114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templates that has been specifically designed.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" name="淘宝店chenying0907 31"/>
          <p:cNvSpPr/>
          <p:nvPr/>
        </p:nvSpPr>
        <p:spPr>
          <a:xfrm>
            <a:off x="4211958" y="2363358"/>
            <a:ext cx="72008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300"/>
              </a:spcBef>
            </a:pPr>
            <a:r>
              <a:rPr lang="en-US" altLang="zh-CN" sz="1000" b="1" dirty="0">
                <a:solidFill>
                  <a:schemeClr val="accent1"/>
                </a:solidFill>
              </a:rPr>
              <a:t>KEY WORD</a:t>
            </a:r>
            <a:endParaRPr lang="zh-CN" altLang="en-US" sz="1000" b="1" dirty="0">
              <a:solidFill>
                <a:schemeClr val="accent1"/>
              </a:solidFill>
            </a:endParaRPr>
          </a:p>
        </p:txBody>
      </p:sp>
      <p:grpSp>
        <p:nvGrpSpPr>
          <p:cNvPr id="2" name="组合 2051"/>
          <p:cNvGrpSpPr/>
          <p:nvPr/>
        </p:nvGrpSpPr>
        <p:grpSpPr>
          <a:xfrm>
            <a:off x="4612537" y="1651900"/>
            <a:ext cx="1054647" cy="1052264"/>
            <a:chOff x="4612535" y="1777908"/>
            <a:chExt cx="1054647" cy="1052264"/>
          </a:xfrm>
        </p:grpSpPr>
        <p:sp>
          <p:nvSpPr>
            <p:cNvPr id="17" name="淘宝店chenying0907 18"/>
            <p:cNvSpPr>
              <a:spLocks/>
            </p:cNvSpPr>
            <p:nvPr/>
          </p:nvSpPr>
          <p:spPr bwMode="auto">
            <a:xfrm>
              <a:off x="4612535" y="2034122"/>
              <a:ext cx="796050" cy="796050"/>
            </a:xfrm>
            <a:custGeom>
              <a:avLst/>
              <a:gdLst>
                <a:gd name="T0" fmla="*/ 341 w 341"/>
                <a:gd name="T1" fmla="*/ 339 h 341"/>
                <a:gd name="T2" fmla="*/ 285 w 341"/>
                <a:gd name="T3" fmla="*/ 172 h 341"/>
                <a:gd name="T4" fmla="*/ 284 w 341"/>
                <a:gd name="T5" fmla="*/ 171 h 341"/>
                <a:gd name="T6" fmla="*/ 283 w 341"/>
                <a:gd name="T7" fmla="*/ 171 h 341"/>
                <a:gd name="T8" fmla="*/ 269 w 341"/>
                <a:gd name="T9" fmla="*/ 172 h 341"/>
                <a:gd name="T10" fmla="*/ 166 w 341"/>
                <a:gd name="T11" fmla="*/ 68 h 341"/>
                <a:gd name="T12" fmla="*/ 166 w 341"/>
                <a:gd name="T13" fmla="*/ 56 h 341"/>
                <a:gd name="T14" fmla="*/ 166 w 341"/>
                <a:gd name="T15" fmla="*/ 54 h 341"/>
                <a:gd name="T16" fmla="*/ 165 w 341"/>
                <a:gd name="T17" fmla="*/ 54 h 341"/>
                <a:gd name="T18" fmla="*/ 2 w 341"/>
                <a:gd name="T19" fmla="*/ 1 h 341"/>
                <a:gd name="T20" fmla="*/ 0 w 341"/>
                <a:gd name="T21" fmla="*/ 0 h 341"/>
                <a:gd name="T22" fmla="*/ 0 w 341"/>
                <a:gd name="T23" fmla="*/ 81 h 341"/>
                <a:gd name="T24" fmla="*/ 2 w 341"/>
                <a:gd name="T25" fmla="*/ 81 h 341"/>
                <a:gd name="T26" fmla="*/ 260 w 341"/>
                <a:gd name="T27" fmla="*/ 340 h 341"/>
                <a:gd name="T28" fmla="*/ 261 w 341"/>
                <a:gd name="T29" fmla="*/ 341 h 341"/>
                <a:gd name="T30" fmla="*/ 341 w 341"/>
                <a:gd name="T31" fmla="*/ 341 h 341"/>
                <a:gd name="T32" fmla="*/ 341 w 341"/>
                <a:gd name="T33" fmla="*/ 339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1" h="341">
                  <a:moveTo>
                    <a:pt x="341" y="339"/>
                  </a:moveTo>
                  <a:cubicBezTo>
                    <a:pt x="336" y="280"/>
                    <a:pt x="317" y="222"/>
                    <a:pt x="285" y="172"/>
                  </a:cubicBezTo>
                  <a:cubicBezTo>
                    <a:pt x="284" y="171"/>
                    <a:pt x="284" y="171"/>
                    <a:pt x="284" y="171"/>
                  </a:cubicBezTo>
                  <a:cubicBezTo>
                    <a:pt x="283" y="171"/>
                    <a:pt x="283" y="171"/>
                    <a:pt x="283" y="171"/>
                  </a:cubicBezTo>
                  <a:cubicBezTo>
                    <a:pt x="278" y="171"/>
                    <a:pt x="274" y="172"/>
                    <a:pt x="269" y="172"/>
                  </a:cubicBezTo>
                  <a:cubicBezTo>
                    <a:pt x="212" y="172"/>
                    <a:pt x="166" y="125"/>
                    <a:pt x="166" y="68"/>
                  </a:cubicBezTo>
                  <a:cubicBezTo>
                    <a:pt x="166" y="64"/>
                    <a:pt x="166" y="60"/>
                    <a:pt x="166" y="56"/>
                  </a:cubicBezTo>
                  <a:cubicBezTo>
                    <a:pt x="166" y="54"/>
                    <a:pt x="166" y="54"/>
                    <a:pt x="166" y="54"/>
                  </a:cubicBezTo>
                  <a:cubicBezTo>
                    <a:pt x="165" y="54"/>
                    <a:pt x="165" y="54"/>
                    <a:pt x="165" y="54"/>
                  </a:cubicBezTo>
                  <a:cubicBezTo>
                    <a:pt x="116" y="24"/>
                    <a:pt x="60" y="5"/>
                    <a:pt x="2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38" y="94"/>
                    <a:pt x="247" y="203"/>
                    <a:pt x="260" y="340"/>
                  </a:cubicBezTo>
                  <a:cubicBezTo>
                    <a:pt x="261" y="341"/>
                    <a:pt x="261" y="341"/>
                    <a:pt x="261" y="341"/>
                  </a:cubicBezTo>
                  <a:cubicBezTo>
                    <a:pt x="341" y="341"/>
                    <a:pt x="341" y="341"/>
                    <a:pt x="341" y="341"/>
                  </a:cubicBezTo>
                  <a:lnTo>
                    <a:pt x="341" y="339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淘宝店chenying0907 19"/>
            <p:cNvSpPr>
              <a:spLocks noEditPoints="1"/>
            </p:cNvSpPr>
            <p:nvPr/>
          </p:nvSpPr>
          <p:spPr bwMode="auto">
            <a:xfrm>
              <a:off x="4612535" y="1777908"/>
              <a:ext cx="1054647" cy="1052264"/>
            </a:xfrm>
            <a:custGeom>
              <a:avLst/>
              <a:gdLst>
                <a:gd name="T0" fmla="*/ 452 w 452"/>
                <a:gd name="T1" fmla="*/ 449 h 451"/>
                <a:gd name="T2" fmla="*/ 372 w 452"/>
                <a:gd name="T3" fmla="*/ 212 h 451"/>
                <a:gd name="T4" fmla="*/ 377 w 452"/>
                <a:gd name="T5" fmla="*/ 178 h 451"/>
                <a:gd name="T6" fmla="*/ 269 w 452"/>
                <a:gd name="T7" fmla="*/ 70 h 451"/>
                <a:gd name="T8" fmla="*/ 234 w 452"/>
                <a:gd name="T9" fmla="*/ 76 h 451"/>
                <a:gd name="T10" fmla="*/ 2 w 452"/>
                <a:gd name="T11" fmla="*/ 0 h 451"/>
                <a:gd name="T12" fmla="*/ 0 w 452"/>
                <a:gd name="T13" fmla="*/ 0 h 451"/>
                <a:gd name="T14" fmla="*/ 0 w 452"/>
                <a:gd name="T15" fmla="*/ 191 h 451"/>
                <a:gd name="T16" fmla="*/ 2 w 452"/>
                <a:gd name="T17" fmla="*/ 191 h 451"/>
                <a:gd name="T18" fmla="*/ 260 w 452"/>
                <a:gd name="T19" fmla="*/ 450 h 451"/>
                <a:gd name="T20" fmla="*/ 261 w 452"/>
                <a:gd name="T21" fmla="*/ 451 h 451"/>
                <a:gd name="T22" fmla="*/ 452 w 452"/>
                <a:gd name="T23" fmla="*/ 451 h 451"/>
                <a:gd name="T24" fmla="*/ 452 w 452"/>
                <a:gd name="T25" fmla="*/ 449 h 451"/>
                <a:gd name="T26" fmla="*/ 264 w 452"/>
                <a:gd name="T27" fmla="*/ 447 h 451"/>
                <a:gd name="T28" fmla="*/ 4 w 452"/>
                <a:gd name="T29" fmla="*/ 187 h 451"/>
                <a:gd name="T30" fmla="*/ 4 w 452"/>
                <a:gd name="T31" fmla="*/ 4 h 451"/>
                <a:gd name="T32" fmla="*/ 232 w 452"/>
                <a:gd name="T33" fmla="*/ 80 h 451"/>
                <a:gd name="T34" fmla="*/ 233 w 452"/>
                <a:gd name="T35" fmla="*/ 81 h 451"/>
                <a:gd name="T36" fmla="*/ 234 w 452"/>
                <a:gd name="T37" fmla="*/ 80 h 451"/>
                <a:gd name="T38" fmla="*/ 269 w 452"/>
                <a:gd name="T39" fmla="*/ 74 h 451"/>
                <a:gd name="T40" fmla="*/ 373 w 452"/>
                <a:gd name="T41" fmla="*/ 178 h 451"/>
                <a:gd name="T42" fmla="*/ 368 w 452"/>
                <a:gd name="T43" fmla="*/ 212 h 451"/>
                <a:gd name="T44" fmla="*/ 367 w 452"/>
                <a:gd name="T45" fmla="*/ 213 h 451"/>
                <a:gd name="T46" fmla="*/ 368 w 452"/>
                <a:gd name="T47" fmla="*/ 214 h 451"/>
                <a:gd name="T48" fmla="*/ 447 w 452"/>
                <a:gd name="T49" fmla="*/ 447 h 451"/>
                <a:gd name="T50" fmla="*/ 264 w 452"/>
                <a:gd name="T51" fmla="*/ 447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2" h="451">
                  <a:moveTo>
                    <a:pt x="452" y="449"/>
                  </a:moveTo>
                  <a:cubicBezTo>
                    <a:pt x="446" y="365"/>
                    <a:pt x="419" y="283"/>
                    <a:pt x="372" y="212"/>
                  </a:cubicBezTo>
                  <a:cubicBezTo>
                    <a:pt x="375" y="201"/>
                    <a:pt x="377" y="190"/>
                    <a:pt x="377" y="178"/>
                  </a:cubicBezTo>
                  <a:cubicBezTo>
                    <a:pt x="377" y="118"/>
                    <a:pt x="329" y="70"/>
                    <a:pt x="269" y="70"/>
                  </a:cubicBezTo>
                  <a:cubicBezTo>
                    <a:pt x="257" y="70"/>
                    <a:pt x="245" y="72"/>
                    <a:pt x="234" y="76"/>
                  </a:cubicBezTo>
                  <a:cubicBezTo>
                    <a:pt x="165" y="31"/>
                    <a:pt x="84" y="5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2" y="191"/>
                    <a:pt x="2" y="191"/>
                    <a:pt x="2" y="191"/>
                  </a:cubicBezTo>
                  <a:cubicBezTo>
                    <a:pt x="138" y="204"/>
                    <a:pt x="247" y="313"/>
                    <a:pt x="260" y="450"/>
                  </a:cubicBezTo>
                  <a:cubicBezTo>
                    <a:pt x="261" y="451"/>
                    <a:pt x="261" y="451"/>
                    <a:pt x="261" y="451"/>
                  </a:cubicBezTo>
                  <a:cubicBezTo>
                    <a:pt x="452" y="451"/>
                    <a:pt x="452" y="451"/>
                    <a:pt x="452" y="451"/>
                  </a:cubicBezTo>
                  <a:lnTo>
                    <a:pt x="452" y="449"/>
                  </a:lnTo>
                  <a:close/>
                  <a:moveTo>
                    <a:pt x="264" y="447"/>
                  </a:moveTo>
                  <a:cubicBezTo>
                    <a:pt x="250" y="311"/>
                    <a:pt x="141" y="202"/>
                    <a:pt x="4" y="187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85" y="9"/>
                    <a:pt x="164" y="35"/>
                    <a:pt x="232" y="80"/>
                  </a:cubicBezTo>
                  <a:cubicBezTo>
                    <a:pt x="233" y="81"/>
                    <a:pt x="233" y="81"/>
                    <a:pt x="233" y="81"/>
                  </a:cubicBezTo>
                  <a:cubicBezTo>
                    <a:pt x="234" y="80"/>
                    <a:pt x="234" y="80"/>
                    <a:pt x="234" y="80"/>
                  </a:cubicBezTo>
                  <a:cubicBezTo>
                    <a:pt x="246" y="76"/>
                    <a:pt x="257" y="74"/>
                    <a:pt x="269" y="74"/>
                  </a:cubicBezTo>
                  <a:cubicBezTo>
                    <a:pt x="327" y="74"/>
                    <a:pt x="373" y="121"/>
                    <a:pt x="373" y="178"/>
                  </a:cubicBezTo>
                  <a:cubicBezTo>
                    <a:pt x="373" y="189"/>
                    <a:pt x="371" y="201"/>
                    <a:pt x="368" y="212"/>
                  </a:cubicBezTo>
                  <a:cubicBezTo>
                    <a:pt x="367" y="213"/>
                    <a:pt x="367" y="213"/>
                    <a:pt x="367" y="213"/>
                  </a:cubicBezTo>
                  <a:cubicBezTo>
                    <a:pt x="368" y="214"/>
                    <a:pt x="368" y="214"/>
                    <a:pt x="368" y="214"/>
                  </a:cubicBezTo>
                  <a:cubicBezTo>
                    <a:pt x="414" y="283"/>
                    <a:pt x="442" y="364"/>
                    <a:pt x="447" y="447"/>
                  </a:cubicBezTo>
                  <a:lnTo>
                    <a:pt x="264" y="447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" name="组合 2050"/>
          <p:cNvGrpSpPr/>
          <p:nvPr/>
        </p:nvGrpSpPr>
        <p:grpSpPr>
          <a:xfrm>
            <a:off x="3447063" y="1651900"/>
            <a:ext cx="1054647" cy="1052264"/>
            <a:chOff x="3447061" y="1777908"/>
            <a:chExt cx="1054647" cy="1052264"/>
          </a:xfrm>
        </p:grpSpPr>
        <p:sp>
          <p:nvSpPr>
            <p:cNvPr id="19" name="淘宝店chenying0907 20"/>
            <p:cNvSpPr>
              <a:spLocks/>
            </p:cNvSpPr>
            <p:nvPr/>
          </p:nvSpPr>
          <p:spPr bwMode="auto">
            <a:xfrm>
              <a:off x="3705658" y="2034122"/>
              <a:ext cx="796050" cy="796050"/>
            </a:xfrm>
            <a:custGeom>
              <a:avLst/>
              <a:gdLst>
                <a:gd name="T0" fmla="*/ 0 w 341"/>
                <a:gd name="T1" fmla="*/ 339 h 341"/>
                <a:gd name="T2" fmla="*/ 56 w 341"/>
                <a:gd name="T3" fmla="*/ 172 h 341"/>
                <a:gd name="T4" fmla="*/ 56 w 341"/>
                <a:gd name="T5" fmla="*/ 171 h 341"/>
                <a:gd name="T6" fmla="*/ 58 w 341"/>
                <a:gd name="T7" fmla="*/ 171 h 341"/>
                <a:gd name="T8" fmla="*/ 71 w 341"/>
                <a:gd name="T9" fmla="*/ 172 h 341"/>
                <a:gd name="T10" fmla="*/ 175 w 341"/>
                <a:gd name="T11" fmla="*/ 68 h 341"/>
                <a:gd name="T12" fmla="*/ 174 w 341"/>
                <a:gd name="T13" fmla="*/ 56 h 341"/>
                <a:gd name="T14" fmla="*/ 174 w 341"/>
                <a:gd name="T15" fmla="*/ 54 h 341"/>
                <a:gd name="T16" fmla="*/ 175 w 341"/>
                <a:gd name="T17" fmla="*/ 54 h 341"/>
                <a:gd name="T18" fmla="*/ 339 w 341"/>
                <a:gd name="T19" fmla="*/ 1 h 341"/>
                <a:gd name="T20" fmla="*/ 341 w 341"/>
                <a:gd name="T21" fmla="*/ 0 h 341"/>
                <a:gd name="T22" fmla="*/ 341 w 341"/>
                <a:gd name="T23" fmla="*/ 81 h 341"/>
                <a:gd name="T24" fmla="*/ 339 w 341"/>
                <a:gd name="T25" fmla="*/ 81 h 341"/>
                <a:gd name="T26" fmla="*/ 80 w 341"/>
                <a:gd name="T27" fmla="*/ 340 h 341"/>
                <a:gd name="T28" fmla="*/ 80 w 341"/>
                <a:gd name="T29" fmla="*/ 341 h 341"/>
                <a:gd name="T30" fmla="*/ 0 w 341"/>
                <a:gd name="T31" fmla="*/ 341 h 341"/>
                <a:gd name="T32" fmla="*/ 0 w 341"/>
                <a:gd name="T33" fmla="*/ 339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1" h="341">
                  <a:moveTo>
                    <a:pt x="0" y="339"/>
                  </a:moveTo>
                  <a:cubicBezTo>
                    <a:pt x="5" y="280"/>
                    <a:pt x="24" y="222"/>
                    <a:pt x="56" y="172"/>
                  </a:cubicBezTo>
                  <a:cubicBezTo>
                    <a:pt x="56" y="171"/>
                    <a:pt x="56" y="171"/>
                    <a:pt x="56" y="171"/>
                  </a:cubicBezTo>
                  <a:cubicBezTo>
                    <a:pt x="58" y="171"/>
                    <a:pt x="58" y="171"/>
                    <a:pt x="58" y="171"/>
                  </a:cubicBezTo>
                  <a:cubicBezTo>
                    <a:pt x="62" y="171"/>
                    <a:pt x="67" y="172"/>
                    <a:pt x="71" y="172"/>
                  </a:cubicBezTo>
                  <a:cubicBezTo>
                    <a:pt x="128" y="172"/>
                    <a:pt x="175" y="125"/>
                    <a:pt x="175" y="68"/>
                  </a:cubicBezTo>
                  <a:cubicBezTo>
                    <a:pt x="175" y="64"/>
                    <a:pt x="175" y="60"/>
                    <a:pt x="174" y="56"/>
                  </a:cubicBezTo>
                  <a:cubicBezTo>
                    <a:pt x="174" y="54"/>
                    <a:pt x="174" y="54"/>
                    <a:pt x="174" y="54"/>
                  </a:cubicBezTo>
                  <a:cubicBezTo>
                    <a:pt x="175" y="54"/>
                    <a:pt x="175" y="54"/>
                    <a:pt x="175" y="54"/>
                  </a:cubicBezTo>
                  <a:cubicBezTo>
                    <a:pt x="225" y="24"/>
                    <a:pt x="281" y="5"/>
                    <a:pt x="339" y="1"/>
                  </a:cubicBezTo>
                  <a:cubicBezTo>
                    <a:pt x="341" y="0"/>
                    <a:pt x="341" y="0"/>
                    <a:pt x="341" y="0"/>
                  </a:cubicBezTo>
                  <a:cubicBezTo>
                    <a:pt x="341" y="81"/>
                    <a:pt x="341" y="81"/>
                    <a:pt x="341" y="81"/>
                  </a:cubicBezTo>
                  <a:cubicBezTo>
                    <a:pt x="339" y="81"/>
                    <a:pt x="339" y="81"/>
                    <a:pt x="339" y="81"/>
                  </a:cubicBezTo>
                  <a:cubicBezTo>
                    <a:pt x="203" y="94"/>
                    <a:pt x="94" y="203"/>
                    <a:pt x="80" y="340"/>
                  </a:cubicBezTo>
                  <a:cubicBezTo>
                    <a:pt x="80" y="341"/>
                    <a:pt x="80" y="341"/>
                    <a:pt x="80" y="341"/>
                  </a:cubicBezTo>
                  <a:cubicBezTo>
                    <a:pt x="0" y="341"/>
                    <a:pt x="0" y="341"/>
                    <a:pt x="0" y="341"/>
                  </a:cubicBezTo>
                  <a:lnTo>
                    <a:pt x="0" y="339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淘宝店chenying0907 21"/>
            <p:cNvSpPr>
              <a:spLocks noEditPoints="1"/>
            </p:cNvSpPr>
            <p:nvPr/>
          </p:nvSpPr>
          <p:spPr bwMode="auto">
            <a:xfrm>
              <a:off x="3447061" y="1777908"/>
              <a:ext cx="1054647" cy="1052264"/>
            </a:xfrm>
            <a:custGeom>
              <a:avLst/>
              <a:gdLst>
                <a:gd name="T0" fmla="*/ 0 w 452"/>
                <a:gd name="T1" fmla="*/ 451 h 451"/>
                <a:gd name="T2" fmla="*/ 191 w 452"/>
                <a:gd name="T3" fmla="*/ 451 h 451"/>
                <a:gd name="T4" fmla="*/ 191 w 452"/>
                <a:gd name="T5" fmla="*/ 450 h 451"/>
                <a:gd name="T6" fmla="*/ 450 w 452"/>
                <a:gd name="T7" fmla="*/ 191 h 451"/>
                <a:gd name="T8" fmla="*/ 452 w 452"/>
                <a:gd name="T9" fmla="*/ 191 h 451"/>
                <a:gd name="T10" fmla="*/ 452 w 452"/>
                <a:gd name="T11" fmla="*/ 0 h 451"/>
                <a:gd name="T12" fmla="*/ 450 w 452"/>
                <a:gd name="T13" fmla="*/ 0 h 451"/>
                <a:gd name="T14" fmla="*/ 218 w 452"/>
                <a:gd name="T15" fmla="*/ 76 h 451"/>
                <a:gd name="T16" fmla="*/ 182 w 452"/>
                <a:gd name="T17" fmla="*/ 70 h 451"/>
                <a:gd name="T18" fmla="*/ 74 w 452"/>
                <a:gd name="T19" fmla="*/ 178 h 451"/>
                <a:gd name="T20" fmla="*/ 80 w 452"/>
                <a:gd name="T21" fmla="*/ 212 h 451"/>
                <a:gd name="T22" fmla="*/ 0 w 452"/>
                <a:gd name="T23" fmla="*/ 449 h 451"/>
                <a:gd name="T24" fmla="*/ 0 w 452"/>
                <a:gd name="T25" fmla="*/ 451 h 451"/>
                <a:gd name="T26" fmla="*/ 4 w 452"/>
                <a:gd name="T27" fmla="*/ 447 h 451"/>
                <a:gd name="T28" fmla="*/ 84 w 452"/>
                <a:gd name="T29" fmla="*/ 214 h 451"/>
                <a:gd name="T30" fmla="*/ 84 w 452"/>
                <a:gd name="T31" fmla="*/ 213 h 451"/>
                <a:gd name="T32" fmla="*/ 84 w 452"/>
                <a:gd name="T33" fmla="*/ 212 h 451"/>
                <a:gd name="T34" fmla="*/ 78 w 452"/>
                <a:gd name="T35" fmla="*/ 178 h 451"/>
                <a:gd name="T36" fmla="*/ 182 w 452"/>
                <a:gd name="T37" fmla="*/ 74 h 451"/>
                <a:gd name="T38" fmla="*/ 217 w 452"/>
                <a:gd name="T39" fmla="*/ 80 h 451"/>
                <a:gd name="T40" fmla="*/ 218 w 452"/>
                <a:gd name="T41" fmla="*/ 81 h 451"/>
                <a:gd name="T42" fmla="*/ 219 w 452"/>
                <a:gd name="T43" fmla="*/ 80 h 451"/>
                <a:gd name="T44" fmla="*/ 448 w 452"/>
                <a:gd name="T45" fmla="*/ 4 h 451"/>
                <a:gd name="T46" fmla="*/ 448 w 452"/>
                <a:gd name="T47" fmla="*/ 187 h 451"/>
                <a:gd name="T48" fmla="*/ 188 w 452"/>
                <a:gd name="T49" fmla="*/ 447 h 451"/>
                <a:gd name="T50" fmla="*/ 4 w 452"/>
                <a:gd name="T51" fmla="*/ 447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2" h="451">
                  <a:moveTo>
                    <a:pt x="0" y="451"/>
                  </a:moveTo>
                  <a:cubicBezTo>
                    <a:pt x="191" y="451"/>
                    <a:pt x="191" y="451"/>
                    <a:pt x="191" y="451"/>
                  </a:cubicBezTo>
                  <a:cubicBezTo>
                    <a:pt x="191" y="450"/>
                    <a:pt x="191" y="450"/>
                    <a:pt x="191" y="450"/>
                  </a:cubicBezTo>
                  <a:cubicBezTo>
                    <a:pt x="205" y="313"/>
                    <a:pt x="314" y="204"/>
                    <a:pt x="450" y="191"/>
                  </a:cubicBezTo>
                  <a:cubicBezTo>
                    <a:pt x="452" y="191"/>
                    <a:pt x="452" y="191"/>
                    <a:pt x="452" y="191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367" y="5"/>
                    <a:pt x="287" y="31"/>
                    <a:pt x="218" y="76"/>
                  </a:cubicBezTo>
                  <a:cubicBezTo>
                    <a:pt x="206" y="72"/>
                    <a:pt x="194" y="70"/>
                    <a:pt x="182" y="70"/>
                  </a:cubicBezTo>
                  <a:cubicBezTo>
                    <a:pt x="123" y="70"/>
                    <a:pt x="74" y="118"/>
                    <a:pt x="74" y="178"/>
                  </a:cubicBezTo>
                  <a:cubicBezTo>
                    <a:pt x="74" y="190"/>
                    <a:pt x="76" y="201"/>
                    <a:pt x="80" y="212"/>
                  </a:cubicBezTo>
                  <a:cubicBezTo>
                    <a:pt x="33" y="283"/>
                    <a:pt x="5" y="365"/>
                    <a:pt x="0" y="449"/>
                  </a:cubicBezTo>
                  <a:lnTo>
                    <a:pt x="0" y="451"/>
                  </a:lnTo>
                  <a:close/>
                  <a:moveTo>
                    <a:pt x="4" y="447"/>
                  </a:moveTo>
                  <a:cubicBezTo>
                    <a:pt x="10" y="364"/>
                    <a:pt x="37" y="283"/>
                    <a:pt x="84" y="214"/>
                  </a:cubicBezTo>
                  <a:cubicBezTo>
                    <a:pt x="84" y="213"/>
                    <a:pt x="84" y="213"/>
                    <a:pt x="84" y="213"/>
                  </a:cubicBezTo>
                  <a:cubicBezTo>
                    <a:pt x="84" y="212"/>
                    <a:pt x="84" y="212"/>
                    <a:pt x="84" y="212"/>
                  </a:cubicBezTo>
                  <a:cubicBezTo>
                    <a:pt x="80" y="201"/>
                    <a:pt x="78" y="189"/>
                    <a:pt x="78" y="178"/>
                  </a:cubicBezTo>
                  <a:cubicBezTo>
                    <a:pt x="78" y="121"/>
                    <a:pt x="125" y="74"/>
                    <a:pt x="182" y="74"/>
                  </a:cubicBezTo>
                  <a:cubicBezTo>
                    <a:pt x="194" y="74"/>
                    <a:pt x="206" y="76"/>
                    <a:pt x="217" y="80"/>
                  </a:cubicBezTo>
                  <a:cubicBezTo>
                    <a:pt x="218" y="81"/>
                    <a:pt x="218" y="81"/>
                    <a:pt x="218" y="81"/>
                  </a:cubicBezTo>
                  <a:cubicBezTo>
                    <a:pt x="219" y="80"/>
                    <a:pt x="219" y="80"/>
                    <a:pt x="219" y="80"/>
                  </a:cubicBezTo>
                  <a:cubicBezTo>
                    <a:pt x="287" y="35"/>
                    <a:pt x="366" y="9"/>
                    <a:pt x="448" y="4"/>
                  </a:cubicBezTo>
                  <a:cubicBezTo>
                    <a:pt x="448" y="187"/>
                    <a:pt x="448" y="187"/>
                    <a:pt x="448" y="187"/>
                  </a:cubicBezTo>
                  <a:cubicBezTo>
                    <a:pt x="311" y="202"/>
                    <a:pt x="202" y="311"/>
                    <a:pt x="188" y="447"/>
                  </a:cubicBezTo>
                  <a:lnTo>
                    <a:pt x="4" y="447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" name="组合 2052"/>
          <p:cNvGrpSpPr/>
          <p:nvPr/>
        </p:nvGrpSpPr>
        <p:grpSpPr>
          <a:xfrm>
            <a:off x="4612537" y="2816184"/>
            <a:ext cx="1054647" cy="1053454"/>
            <a:chOff x="4612535" y="2942191"/>
            <a:chExt cx="1054647" cy="1053455"/>
          </a:xfrm>
        </p:grpSpPr>
        <p:sp>
          <p:nvSpPr>
            <p:cNvPr id="21" name="淘宝店chenying0907 22"/>
            <p:cNvSpPr>
              <a:spLocks/>
            </p:cNvSpPr>
            <p:nvPr/>
          </p:nvSpPr>
          <p:spPr bwMode="auto">
            <a:xfrm>
              <a:off x="4612535" y="2942191"/>
              <a:ext cx="796050" cy="794859"/>
            </a:xfrm>
            <a:custGeom>
              <a:avLst/>
              <a:gdLst>
                <a:gd name="T0" fmla="*/ 341 w 341"/>
                <a:gd name="T1" fmla="*/ 3 h 341"/>
                <a:gd name="T2" fmla="*/ 285 w 341"/>
                <a:gd name="T3" fmla="*/ 170 h 341"/>
                <a:gd name="T4" fmla="*/ 284 w 341"/>
                <a:gd name="T5" fmla="*/ 171 h 341"/>
                <a:gd name="T6" fmla="*/ 283 w 341"/>
                <a:gd name="T7" fmla="*/ 171 h 341"/>
                <a:gd name="T8" fmla="*/ 269 w 341"/>
                <a:gd name="T9" fmla="*/ 170 h 341"/>
                <a:gd name="T10" fmla="*/ 166 w 341"/>
                <a:gd name="T11" fmla="*/ 274 h 341"/>
                <a:gd name="T12" fmla="*/ 166 w 341"/>
                <a:gd name="T13" fmla="*/ 286 h 341"/>
                <a:gd name="T14" fmla="*/ 166 w 341"/>
                <a:gd name="T15" fmla="*/ 287 h 341"/>
                <a:gd name="T16" fmla="*/ 165 w 341"/>
                <a:gd name="T17" fmla="*/ 288 h 341"/>
                <a:gd name="T18" fmla="*/ 2 w 341"/>
                <a:gd name="T19" fmla="*/ 341 h 341"/>
                <a:gd name="T20" fmla="*/ 0 w 341"/>
                <a:gd name="T21" fmla="*/ 341 h 341"/>
                <a:gd name="T22" fmla="*/ 0 w 341"/>
                <a:gd name="T23" fmla="*/ 261 h 341"/>
                <a:gd name="T24" fmla="*/ 2 w 341"/>
                <a:gd name="T25" fmla="*/ 261 h 341"/>
                <a:gd name="T26" fmla="*/ 260 w 341"/>
                <a:gd name="T27" fmla="*/ 2 h 341"/>
                <a:gd name="T28" fmla="*/ 261 w 341"/>
                <a:gd name="T29" fmla="*/ 0 h 341"/>
                <a:gd name="T30" fmla="*/ 341 w 341"/>
                <a:gd name="T31" fmla="*/ 0 h 341"/>
                <a:gd name="T32" fmla="*/ 341 w 341"/>
                <a:gd name="T33" fmla="*/ 3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1" h="341">
                  <a:moveTo>
                    <a:pt x="341" y="3"/>
                  </a:moveTo>
                  <a:cubicBezTo>
                    <a:pt x="336" y="62"/>
                    <a:pt x="317" y="120"/>
                    <a:pt x="285" y="170"/>
                  </a:cubicBezTo>
                  <a:cubicBezTo>
                    <a:pt x="284" y="171"/>
                    <a:pt x="284" y="171"/>
                    <a:pt x="284" y="171"/>
                  </a:cubicBezTo>
                  <a:cubicBezTo>
                    <a:pt x="283" y="171"/>
                    <a:pt x="283" y="171"/>
                    <a:pt x="283" y="171"/>
                  </a:cubicBezTo>
                  <a:cubicBezTo>
                    <a:pt x="278" y="170"/>
                    <a:pt x="274" y="170"/>
                    <a:pt x="269" y="170"/>
                  </a:cubicBezTo>
                  <a:cubicBezTo>
                    <a:pt x="212" y="170"/>
                    <a:pt x="166" y="217"/>
                    <a:pt x="166" y="274"/>
                  </a:cubicBezTo>
                  <a:cubicBezTo>
                    <a:pt x="166" y="278"/>
                    <a:pt x="166" y="282"/>
                    <a:pt x="166" y="286"/>
                  </a:cubicBezTo>
                  <a:cubicBezTo>
                    <a:pt x="166" y="287"/>
                    <a:pt x="166" y="287"/>
                    <a:pt x="166" y="287"/>
                  </a:cubicBezTo>
                  <a:cubicBezTo>
                    <a:pt x="165" y="288"/>
                    <a:pt x="165" y="288"/>
                    <a:pt x="165" y="288"/>
                  </a:cubicBezTo>
                  <a:cubicBezTo>
                    <a:pt x="116" y="318"/>
                    <a:pt x="60" y="337"/>
                    <a:pt x="2" y="341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2" y="261"/>
                    <a:pt x="2" y="261"/>
                    <a:pt x="2" y="261"/>
                  </a:cubicBezTo>
                  <a:cubicBezTo>
                    <a:pt x="138" y="247"/>
                    <a:pt x="247" y="138"/>
                    <a:pt x="260" y="2"/>
                  </a:cubicBezTo>
                  <a:cubicBezTo>
                    <a:pt x="261" y="0"/>
                    <a:pt x="261" y="0"/>
                    <a:pt x="261" y="0"/>
                  </a:cubicBezTo>
                  <a:cubicBezTo>
                    <a:pt x="341" y="0"/>
                    <a:pt x="341" y="0"/>
                    <a:pt x="341" y="0"/>
                  </a:cubicBezTo>
                  <a:lnTo>
                    <a:pt x="341" y="3"/>
                  </a:ln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淘宝店chenying0907 23"/>
            <p:cNvSpPr>
              <a:spLocks noEditPoints="1"/>
            </p:cNvSpPr>
            <p:nvPr/>
          </p:nvSpPr>
          <p:spPr bwMode="auto">
            <a:xfrm>
              <a:off x="4612535" y="2942191"/>
              <a:ext cx="1054647" cy="1053455"/>
            </a:xfrm>
            <a:custGeom>
              <a:avLst/>
              <a:gdLst>
                <a:gd name="T0" fmla="*/ 452 w 452"/>
                <a:gd name="T1" fmla="*/ 0 h 452"/>
                <a:gd name="T2" fmla="*/ 261 w 452"/>
                <a:gd name="T3" fmla="*/ 0 h 452"/>
                <a:gd name="T4" fmla="*/ 260 w 452"/>
                <a:gd name="T5" fmla="*/ 2 h 452"/>
                <a:gd name="T6" fmla="*/ 2 w 452"/>
                <a:gd name="T7" fmla="*/ 261 h 452"/>
                <a:gd name="T8" fmla="*/ 0 w 452"/>
                <a:gd name="T9" fmla="*/ 261 h 452"/>
                <a:gd name="T10" fmla="*/ 0 w 452"/>
                <a:gd name="T11" fmla="*/ 452 h 452"/>
                <a:gd name="T12" fmla="*/ 2 w 452"/>
                <a:gd name="T13" fmla="*/ 452 h 452"/>
                <a:gd name="T14" fmla="*/ 234 w 452"/>
                <a:gd name="T15" fmla="*/ 376 h 452"/>
                <a:gd name="T16" fmla="*/ 269 w 452"/>
                <a:gd name="T17" fmla="*/ 382 h 452"/>
                <a:gd name="T18" fmla="*/ 377 w 452"/>
                <a:gd name="T19" fmla="*/ 274 h 452"/>
                <a:gd name="T20" fmla="*/ 372 w 452"/>
                <a:gd name="T21" fmla="*/ 240 h 452"/>
                <a:gd name="T22" fmla="*/ 452 w 452"/>
                <a:gd name="T23" fmla="*/ 3 h 452"/>
                <a:gd name="T24" fmla="*/ 452 w 452"/>
                <a:gd name="T25" fmla="*/ 0 h 452"/>
                <a:gd name="T26" fmla="*/ 447 w 452"/>
                <a:gd name="T27" fmla="*/ 4 h 452"/>
                <a:gd name="T28" fmla="*/ 368 w 452"/>
                <a:gd name="T29" fmla="*/ 238 h 452"/>
                <a:gd name="T30" fmla="*/ 367 w 452"/>
                <a:gd name="T31" fmla="*/ 239 h 452"/>
                <a:gd name="T32" fmla="*/ 368 w 452"/>
                <a:gd name="T33" fmla="*/ 240 h 452"/>
                <a:gd name="T34" fmla="*/ 373 w 452"/>
                <a:gd name="T35" fmla="*/ 274 h 452"/>
                <a:gd name="T36" fmla="*/ 269 w 452"/>
                <a:gd name="T37" fmla="*/ 378 h 452"/>
                <a:gd name="T38" fmla="*/ 234 w 452"/>
                <a:gd name="T39" fmla="*/ 372 h 452"/>
                <a:gd name="T40" fmla="*/ 233 w 452"/>
                <a:gd name="T41" fmla="*/ 371 h 452"/>
                <a:gd name="T42" fmla="*/ 232 w 452"/>
                <a:gd name="T43" fmla="*/ 372 h 452"/>
                <a:gd name="T44" fmla="*/ 4 w 452"/>
                <a:gd name="T45" fmla="*/ 448 h 452"/>
                <a:gd name="T46" fmla="*/ 4 w 452"/>
                <a:gd name="T47" fmla="*/ 265 h 452"/>
                <a:gd name="T48" fmla="*/ 264 w 452"/>
                <a:gd name="T49" fmla="*/ 4 h 452"/>
                <a:gd name="T50" fmla="*/ 447 w 452"/>
                <a:gd name="T51" fmla="*/ 4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2" h="452">
                  <a:moveTo>
                    <a:pt x="452" y="0"/>
                  </a:moveTo>
                  <a:cubicBezTo>
                    <a:pt x="261" y="0"/>
                    <a:pt x="261" y="0"/>
                    <a:pt x="261" y="0"/>
                  </a:cubicBezTo>
                  <a:cubicBezTo>
                    <a:pt x="260" y="2"/>
                    <a:pt x="260" y="2"/>
                    <a:pt x="260" y="2"/>
                  </a:cubicBezTo>
                  <a:cubicBezTo>
                    <a:pt x="247" y="138"/>
                    <a:pt x="138" y="247"/>
                    <a:pt x="2" y="261"/>
                  </a:cubicBezTo>
                  <a:cubicBezTo>
                    <a:pt x="0" y="261"/>
                    <a:pt x="0" y="261"/>
                    <a:pt x="0" y="261"/>
                  </a:cubicBezTo>
                  <a:cubicBezTo>
                    <a:pt x="0" y="452"/>
                    <a:pt x="0" y="452"/>
                    <a:pt x="0" y="452"/>
                  </a:cubicBezTo>
                  <a:cubicBezTo>
                    <a:pt x="2" y="452"/>
                    <a:pt x="2" y="452"/>
                    <a:pt x="2" y="452"/>
                  </a:cubicBezTo>
                  <a:cubicBezTo>
                    <a:pt x="84" y="447"/>
                    <a:pt x="165" y="421"/>
                    <a:pt x="234" y="376"/>
                  </a:cubicBezTo>
                  <a:cubicBezTo>
                    <a:pt x="245" y="380"/>
                    <a:pt x="257" y="382"/>
                    <a:pt x="269" y="382"/>
                  </a:cubicBezTo>
                  <a:cubicBezTo>
                    <a:pt x="329" y="382"/>
                    <a:pt x="377" y="333"/>
                    <a:pt x="377" y="274"/>
                  </a:cubicBezTo>
                  <a:cubicBezTo>
                    <a:pt x="377" y="262"/>
                    <a:pt x="375" y="251"/>
                    <a:pt x="372" y="240"/>
                  </a:cubicBezTo>
                  <a:cubicBezTo>
                    <a:pt x="419" y="169"/>
                    <a:pt x="446" y="87"/>
                    <a:pt x="452" y="3"/>
                  </a:cubicBezTo>
                  <a:lnTo>
                    <a:pt x="452" y="0"/>
                  </a:lnTo>
                  <a:close/>
                  <a:moveTo>
                    <a:pt x="447" y="4"/>
                  </a:moveTo>
                  <a:cubicBezTo>
                    <a:pt x="442" y="88"/>
                    <a:pt x="414" y="169"/>
                    <a:pt x="368" y="238"/>
                  </a:cubicBezTo>
                  <a:cubicBezTo>
                    <a:pt x="367" y="239"/>
                    <a:pt x="367" y="239"/>
                    <a:pt x="367" y="239"/>
                  </a:cubicBezTo>
                  <a:cubicBezTo>
                    <a:pt x="368" y="240"/>
                    <a:pt x="368" y="240"/>
                    <a:pt x="368" y="240"/>
                  </a:cubicBezTo>
                  <a:cubicBezTo>
                    <a:pt x="371" y="251"/>
                    <a:pt x="373" y="262"/>
                    <a:pt x="373" y="274"/>
                  </a:cubicBezTo>
                  <a:cubicBezTo>
                    <a:pt x="373" y="331"/>
                    <a:pt x="327" y="378"/>
                    <a:pt x="269" y="378"/>
                  </a:cubicBezTo>
                  <a:cubicBezTo>
                    <a:pt x="257" y="378"/>
                    <a:pt x="246" y="376"/>
                    <a:pt x="234" y="372"/>
                  </a:cubicBezTo>
                  <a:cubicBezTo>
                    <a:pt x="233" y="371"/>
                    <a:pt x="233" y="371"/>
                    <a:pt x="233" y="371"/>
                  </a:cubicBezTo>
                  <a:cubicBezTo>
                    <a:pt x="232" y="372"/>
                    <a:pt x="232" y="372"/>
                    <a:pt x="232" y="372"/>
                  </a:cubicBezTo>
                  <a:cubicBezTo>
                    <a:pt x="164" y="416"/>
                    <a:pt x="85" y="443"/>
                    <a:pt x="4" y="448"/>
                  </a:cubicBezTo>
                  <a:cubicBezTo>
                    <a:pt x="4" y="265"/>
                    <a:pt x="4" y="265"/>
                    <a:pt x="4" y="265"/>
                  </a:cubicBezTo>
                  <a:cubicBezTo>
                    <a:pt x="141" y="250"/>
                    <a:pt x="250" y="141"/>
                    <a:pt x="264" y="4"/>
                  </a:cubicBezTo>
                  <a:lnTo>
                    <a:pt x="447" y="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" name="组合 2053"/>
          <p:cNvGrpSpPr/>
          <p:nvPr/>
        </p:nvGrpSpPr>
        <p:grpSpPr>
          <a:xfrm>
            <a:off x="3447063" y="2816184"/>
            <a:ext cx="1054647" cy="1053454"/>
            <a:chOff x="3447061" y="2942191"/>
            <a:chExt cx="1054647" cy="1053455"/>
          </a:xfrm>
        </p:grpSpPr>
        <p:sp>
          <p:nvSpPr>
            <p:cNvPr id="23" name="淘宝店chenying0907 24"/>
            <p:cNvSpPr>
              <a:spLocks/>
            </p:cNvSpPr>
            <p:nvPr/>
          </p:nvSpPr>
          <p:spPr bwMode="auto">
            <a:xfrm>
              <a:off x="3705658" y="2942191"/>
              <a:ext cx="796050" cy="794859"/>
            </a:xfrm>
            <a:custGeom>
              <a:avLst/>
              <a:gdLst>
                <a:gd name="T0" fmla="*/ 0 w 341"/>
                <a:gd name="T1" fmla="*/ 3 h 341"/>
                <a:gd name="T2" fmla="*/ 56 w 341"/>
                <a:gd name="T3" fmla="*/ 170 h 341"/>
                <a:gd name="T4" fmla="*/ 56 w 341"/>
                <a:gd name="T5" fmla="*/ 171 h 341"/>
                <a:gd name="T6" fmla="*/ 58 w 341"/>
                <a:gd name="T7" fmla="*/ 171 h 341"/>
                <a:gd name="T8" fmla="*/ 71 w 341"/>
                <a:gd name="T9" fmla="*/ 170 h 341"/>
                <a:gd name="T10" fmla="*/ 175 w 341"/>
                <a:gd name="T11" fmla="*/ 274 h 341"/>
                <a:gd name="T12" fmla="*/ 174 w 341"/>
                <a:gd name="T13" fmla="*/ 286 h 341"/>
                <a:gd name="T14" fmla="*/ 174 w 341"/>
                <a:gd name="T15" fmla="*/ 287 h 341"/>
                <a:gd name="T16" fmla="*/ 175 w 341"/>
                <a:gd name="T17" fmla="*/ 288 h 341"/>
                <a:gd name="T18" fmla="*/ 339 w 341"/>
                <a:gd name="T19" fmla="*/ 341 h 341"/>
                <a:gd name="T20" fmla="*/ 341 w 341"/>
                <a:gd name="T21" fmla="*/ 341 h 341"/>
                <a:gd name="T22" fmla="*/ 341 w 341"/>
                <a:gd name="T23" fmla="*/ 261 h 341"/>
                <a:gd name="T24" fmla="*/ 339 w 341"/>
                <a:gd name="T25" fmla="*/ 261 h 341"/>
                <a:gd name="T26" fmla="*/ 80 w 341"/>
                <a:gd name="T27" fmla="*/ 2 h 341"/>
                <a:gd name="T28" fmla="*/ 80 w 341"/>
                <a:gd name="T29" fmla="*/ 0 h 341"/>
                <a:gd name="T30" fmla="*/ 0 w 341"/>
                <a:gd name="T31" fmla="*/ 0 h 341"/>
                <a:gd name="T32" fmla="*/ 0 w 341"/>
                <a:gd name="T33" fmla="*/ 3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1" h="341">
                  <a:moveTo>
                    <a:pt x="0" y="3"/>
                  </a:moveTo>
                  <a:cubicBezTo>
                    <a:pt x="5" y="62"/>
                    <a:pt x="24" y="120"/>
                    <a:pt x="56" y="170"/>
                  </a:cubicBezTo>
                  <a:cubicBezTo>
                    <a:pt x="56" y="171"/>
                    <a:pt x="56" y="171"/>
                    <a:pt x="56" y="171"/>
                  </a:cubicBezTo>
                  <a:cubicBezTo>
                    <a:pt x="58" y="171"/>
                    <a:pt x="58" y="171"/>
                    <a:pt x="58" y="171"/>
                  </a:cubicBezTo>
                  <a:cubicBezTo>
                    <a:pt x="62" y="170"/>
                    <a:pt x="67" y="170"/>
                    <a:pt x="71" y="170"/>
                  </a:cubicBezTo>
                  <a:cubicBezTo>
                    <a:pt x="128" y="170"/>
                    <a:pt x="175" y="217"/>
                    <a:pt x="175" y="274"/>
                  </a:cubicBezTo>
                  <a:cubicBezTo>
                    <a:pt x="175" y="278"/>
                    <a:pt x="175" y="282"/>
                    <a:pt x="174" y="286"/>
                  </a:cubicBezTo>
                  <a:cubicBezTo>
                    <a:pt x="174" y="287"/>
                    <a:pt x="174" y="287"/>
                    <a:pt x="174" y="287"/>
                  </a:cubicBezTo>
                  <a:cubicBezTo>
                    <a:pt x="175" y="288"/>
                    <a:pt x="175" y="288"/>
                    <a:pt x="175" y="288"/>
                  </a:cubicBezTo>
                  <a:cubicBezTo>
                    <a:pt x="225" y="318"/>
                    <a:pt x="281" y="337"/>
                    <a:pt x="339" y="341"/>
                  </a:cubicBezTo>
                  <a:cubicBezTo>
                    <a:pt x="341" y="341"/>
                    <a:pt x="341" y="341"/>
                    <a:pt x="341" y="341"/>
                  </a:cubicBezTo>
                  <a:cubicBezTo>
                    <a:pt x="341" y="261"/>
                    <a:pt x="341" y="261"/>
                    <a:pt x="341" y="261"/>
                  </a:cubicBezTo>
                  <a:cubicBezTo>
                    <a:pt x="339" y="261"/>
                    <a:pt x="339" y="261"/>
                    <a:pt x="339" y="261"/>
                  </a:cubicBezTo>
                  <a:cubicBezTo>
                    <a:pt x="203" y="247"/>
                    <a:pt x="94" y="138"/>
                    <a:pt x="80" y="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4">
                <a:alpha val="7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淘宝店chenying0907 25"/>
            <p:cNvSpPr>
              <a:spLocks noEditPoints="1"/>
            </p:cNvSpPr>
            <p:nvPr/>
          </p:nvSpPr>
          <p:spPr bwMode="auto">
            <a:xfrm>
              <a:off x="3447061" y="2942191"/>
              <a:ext cx="1054647" cy="1053455"/>
            </a:xfrm>
            <a:custGeom>
              <a:avLst/>
              <a:gdLst>
                <a:gd name="T0" fmla="*/ 0 w 452"/>
                <a:gd name="T1" fmla="*/ 3 h 452"/>
                <a:gd name="T2" fmla="*/ 80 w 452"/>
                <a:gd name="T3" fmla="*/ 240 h 452"/>
                <a:gd name="T4" fmla="*/ 74 w 452"/>
                <a:gd name="T5" fmla="*/ 274 h 452"/>
                <a:gd name="T6" fmla="*/ 182 w 452"/>
                <a:gd name="T7" fmla="*/ 382 h 452"/>
                <a:gd name="T8" fmla="*/ 218 w 452"/>
                <a:gd name="T9" fmla="*/ 376 h 452"/>
                <a:gd name="T10" fmla="*/ 450 w 452"/>
                <a:gd name="T11" fmla="*/ 452 h 452"/>
                <a:gd name="T12" fmla="*/ 452 w 452"/>
                <a:gd name="T13" fmla="*/ 452 h 452"/>
                <a:gd name="T14" fmla="*/ 452 w 452"/>
                <a:gd name="T15" fmla="*/ 261 h 452"/>
                <a:gd name="T16" fmla="*/ 450 w 452"/>
                <a:gd name="T17" fmla="*/ 261 h 452"/>
                <a:gd name="T18" fmla="*/ 191 w 452"/>
                <a:gd name="T19" fmla="*/ 2 h 452"/>
                <a:gd name="T20" fmla="*/ 191 w 452"/>
                <a:gd name="T21" fmla="*/ 0 h 452"/>
                <a:gd name="T22" fmla="*/ 0 w 452"/>
                <a:gd name="T23" fmla="*/ 0 h 452"/>
                <a:gd name="T24" fmla="*/ 0 w 452"/>
                <a:gd name="T25" fmla="*/ 3 h 452"/>
                <a:gd name="T26" fmla="*/ 188 w 452"/>
                <a:gd name="T27" fmla="*/ 4 h 452"/>
                <a:gd name="T28" fmla="*/ 448 w 452"/>
                <a:gd name="T29" fmla="*/ 265 h 452"/>
                <a:gd name="T30" fmla="*/ 448 w 452"/>
                <a:gd name="T31" fmla="*/ 448 h 452"/>
                <a:gd name="T32" fmla="*/ 219 w 452"/>
                <a:gd name="T33" fmla="*/ 372 h 452"/>
                <a:gd name="T34" fmla="*/ 218 w 452"/>
                <a:gd name="T35" fmla="*/ 371 h 452"/>
                <a:gd name="T36" fmla="*/ 217 w 452"/>
                <a:gd name="T37" fmla="*/ 372 h 452"/>
                <a:gd name="T38" fmla="*/ 182 w 452"/>
                <a:gd name="T39" fmla="*/ 378 h 452"/>
                <a:gd name="T40" fmla="*/ 78 w 452"/>
                <a:gd name="T41" fmla="*/ 274 h 452"/>
                <a:gd name="T42" fmla="*/ 84 w 452"/>
                <a:gd name="T43" fmla="*/ 240 h 452"/>
                <a:gd name="T44" fmla="*/ 84 w 452"/>
                <a:gd name="T45" fmla="*/ 239 h 452"/>
                <a:gd name="T46" fmla="*/ 84 w 452"/>
                <a:gd name="T47" fmla="*/ 238 h 452"/>
                <a:gd name="T48" fmla="*/ 4 w 452"/>
                <a:gd name="T49" fmla="*/ 4 h 452"/>
                <a:gd name="T50" fmla="*/ 188 w 452"/>
                <a:gd name="T51" fmla="*/ 4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2" h="452">
                  <a:moveTo>
                    <a:pt x="0" y="3"/>
                  </a:moveTo>
                  <a:cubicBezTo>
                    <a:pt x="5" y="87"/>
                    <a:pt x="33" y="169"/>
                    <a:pt x="80" y="240"/>
                  </a:cubicBezTo>
                  <a:cubicBezTo>
                    <a:pt x="76" y="251"/>
                    <a:pt x="74" y="262"/>
                    <a:pt x="74" y="274"/>
                  </a:cubicBezTo>
                  <a:cubicBezTo>
                    <a:pt x="74" y="333"/>
                    <a:pt x="123" y="382"/>
                    <a:pt x="182" y="382"/>
                  </a:cubicBezTo>
                  <a:cubicBezTo>
                    <a:pt x="194" y="382"/>
                    <a:pt x="206" y="380"/>
                    <a:pt x="218" y="376"/>
                  </a:cubicBezTo>
                  <a:cubicBezTo>
                    <a:pt x="287" y="421"/>
                    <a:pt x="367" y="447"/>
                    <a:pt x="450" y="452"/>
                  </a:cubicBezTo>
                  <a:cubicBezTo>
                    <a:pt x="452" y="452"/>
                    <a:pt x="452" y="452"/>
                    <a:pt x="452" y="452"/>
                  </a:cubicBezTo>
                  <a:cubicBezTo>
                    <a:pt x="452" y="261"/>
                    <a:pt x="452" y="261"/>
                    <a:pt x="452" y="261"/>
                  </a:cubicBezTo>
                  <a:cubicBezTo>
                    <a:pt x="450" y="261"/>
                    <a:pt x="450" y="261"/>
                    <a:pt x="450" y="261"/>
                  </a:cubicBezTo>
                  <a:cubicBezTo>
                    <a:pt x="314" y="247"/>
                    <a:pt x="205" y="138"/>
                    <a:pt x="191" y="2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"/>
                  </a:lnTo>
                  <a:close/>
                  <a:moveTo>
                    <a:pt x="188" y="4"/>
                  </a:moveTo>
                  <a:cubicBezTo>
                    <a:pt x="202" y="141"/>
                    <a:pt x="311" y="250"/>
                    <a:pt x="448" y="265"/>
                  </a:cubicBezTo>
                  <a:cubicBezTo>
                    <a:pt x="448" y="448"/>
                    <a:pt x="448" y="448"/>
                    <a:pt x="448" y="448"/>
                  </a:cubicBezTo>
                  <a:cubicBezTo>
                    <a:pt x="366" y="443"/>
                    <a:pt x="287" y="416"/>
                    <a:pt x="219" y="372"/>
                  </a:cubicBezTo>
                  <a:cubicBezTo>
                    <a:pt x="218" y="371"/>
                    <a:pt x="218" y="371"/>
                    <a:pt x="218" y="371"/>
                  </a:cubicBezTo>
                  <a:cubicBezTo>
                    <a:pt x="217" y="372"/>
                    <a:pt x="217" y="372"/>
                    <a:pt x="217" y="372"/>
                  </a:cubicBezTo>
                  <a:cubicBezTo>
                    <a:pt x="206" y="376"/>
                    <a:pt x="194" y="378"/>
                    <a:pt x="182" y="378"/>
                  </a:cubicBezTo>
                  <a:cubicBezTo>
                    <a:pt x="125" y="378"/>
                    <a:pt x="78" y="331"/>
                    <a:pt x="78" y="274"/>
                  </a:cubicBezTo>
                  <a:cubicBezTo>
                    <a:pt x="78" y="262"/>
                    <a:pt x="80" y="251"/>
                    <a:pt x="84" y="240"/>
                  </a:cubicBezTo>
                  <a:cubicBezTo>
                    <a:pt x="84" y="239"/>
                    <a:pt x="84" y="239"/>
                    <a:pt x="84" y="239"/>
                  </a:cubicBezTo>
                  <a:cubicBezTo>
                    <a:pt x="84" y="238"/>
                    <a:pt x="84" y="238"/>
                    <a:pt x="84" y="238"/>
                  </a:cubicBezTo>
                  <a:cubicBezTo>
                    <a:pt x="37" y="169"/>
                    <a:pt x="10" y="88"/>
                    <a:pt x="4" y="4"/>
                  </a:cubicBezTo>
                  <a:lnTo>
                    <a:pt x="188" y="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5" name="淘宝店chenying0907 26"/>
          <p:cNvSpPr>
            <a:spLocks noEditPoints="1"/>
          </p:cNvSpPr>
          <p:nvPr/>
        </p:nvSpPr>
        <p:spPr bwMode="auto">
          <a:xfrm>
            <a:off x="5152372" y="3365552"/>
            <a:ext cx="193054" cy="194246"/>
          </a:xfrm>
          <a:custGeom>
            <a:avLst/>
            <a:gdLst>
              <a:gd name="T0" fmla="*/ 52 w 83"/>
              <a:gd name="T1" fmla="*/ 0 h 83"/>
              <a:gd name="T2" fmla="*/ 53 w 83"/>
              <a:gd name="T3" fmla="*/ 0 h 83"/>
              <a:gd name="T4" fmla="*/ 60 w 83"/>
              <a:gd name="T5" fmla="*/ 3 h 83"/>
              <a:gd name="T6" fmla="*/ 56 w 83"/>
              <a:gd name="T7" fmla="*/ 6 h 83"/>
              <a:gd name="T8" fmla="*/ 81 w 83"/>
              <a:gd name="T9" fmla="*/ 75 h 83"/>
              <a:gd name="T10" fmla="*/ 7 w 83"/>
              <a:gd name="T11" fmla="*/ 83 h 83"/>
              <a:gd name="T12" fmla="*/ 2 w 83"/>
              <a:gd name="T13" fmla="*/ 75 h 83"/>
              <a:gd name="T14" fmla="*/ 27 w 83"/>
              <a:gd name="T15" fmla="*/ 6 h 83"/>
              <a:gd name="T16" fmla="*/ 23 w 83"/>
              <a:gd name="T17" fmla="*/ 3 h 83"/>
              <a:gd name="T18" fmla="*/ 30 w 83"/>
              <a:gd name="T19" fmla="*/ 0 h 83"/>
              <a:gd name="T20" fmla="*/ 30 w 83"/>
              <a:gd name="T21" fmla="*/ 0 h 83"/>
              <a:gd name="T22" fmla="*/ 21 w 83"/>
              <a:gd name="T23" fmla="*/ 67 h 83"/>
              <a:gd name="T24" fmla="*/ 19 w 83"/>
              <a:gd name="T25" fmla="*/ 69 h 83"/>
              <a:gd name="T26" fmla="*/ 23 w 83"/>
              <a:gd name="T27" fmla="*/ 69 h 83"/>
              <a:gd name="T28" fmla="*/ 31 w 83"/>
              <a:gd name="T29" fmla="*/ 62 h 83"/>
              <a:gd name="T30" fmla="*/ 29 w 83"/>
              <a:gd name="T31" fmla="*/ 64 h 83"/>
              <a:gd name="T32" fmla="*/ 33 w 83"/>
              <a:gd name="T33" fmla="*/ 64 h 83"/>
              <a:gd name="T34" fmla="*/ 29 w 83"/>
              <a:gd name="T35" fmla="*/ 49 h 83"/>
              <a:gd name="T36" fmla="*/ 27 w 83"/>
              <a:gd name="T37" fmla="*/ 51 h 83"/>
              <a:gd name="T38" fmla="*/ 30 w 83"/>
              <a:gd name="T39" fmla="*/ 51 h 83"/>
              <a:gd name="T40" fmla="*/ 29 w 83"/>
              <a:gd name="T41" fmla="*/ 68 h 83"/>
              <a:gd name="T42" fmla="*/ 26 w 83"/>
              <a:gd name="T43" fmla="*/ 72 h 83"/>
              <a:gd name="T44" fmla="*/ 32 w 83"/>
              <a:gd name="T45" fmla="*/ 72 h 83"/>
              <a:gd name="T46" fmla="*/ 25 w 83"/>
              <a:gd name="T47" fmla="*/ 56 h 83"/>
              <a:gd name="T48" fmla="*/ 22 w 83"/>
              <a:gd name="T49" fmla="*/ 59 h 83"/>
              <a:gd name="T50" fmla="*/ 28 w 83"/>
              <a:gd name="T51" fmla="*/ 59 h 83"/>
              <a:gd name="T52" fmla="*/ 29 w 83"/>
              <a:gd name="T53" fmla="*/ 41 h 83"/>
              <a:gd name="T54" fmla="*/ 54 w 83"/>
              <a:gd name="T55" fmla="*/ 41 h 83"/>
              <a:gd name="T56" fmla="*/ 50 w 83"/>
              <a:gd name="T57" fmla="*/ 33 h 83"/>
              <a:gd name="T58" fmla="*/ 33 w 83"/>
              <a:gd name="T59" fmla="*/ 6 h 83"/>
              <a:gd name="T60" fmla="*/ 33 w 83"/>
              <a:gd name="T61" fmla="*/ 33 h 83"/>
              <a:gd name="T62" fmla="*/ 29 w 83"/>
              <a:gd name="T63" fmla="*/ 41 h 83"/>
              <a:gd name="T64" fmla="*/ 57 w 83"/>
              <a:gd name="T65" fmla="*/ 45 h 83"/>
              <a:gd name="T66" fmla="*/ 8 w 83"/>
              <a:gd name="T67" fmla="*/ 77 h 83"/>
              <a:gd name="T68" fmla="*/ 57 w 83"/>
              <a:gd name="T69" fmla="*/ 45 h 83"/>
              <a:gd name="T70" fmla="*/ 38 w 83"/>
              <a:gd name="T71" fmla="*/ 71 h 83"/>
              <a:gd name="T72" fmla="*/ 47 w 83"/>
              <a:gd name="T73" fmla="*/ 69 h 83"/>
              <a:gd name="T74" fmla="*/ 38 w 83"/>
              <a:gd name="T75" fmla="*/ 67 h 83"/>
              <a:gd name="T76" fmla="*/ 38 w 83"/>
              <a:gd name="T77" fmla="*/ 71 h 83"/>
              <a:gd name="T78" fmla="*/ 40 w 83"/>
              <a:gd name="T79" fmla="*/ 61 h 83"/>
              <a:gd name="T80" fmla="*/ 45 w 83"/>
              <a:gd name="T81" fmla="*/ 59 h 83"/>
              <a:gd name="T82" fmla="*/ 40 w 83"/>
              <a:gd name="T83" fmla="*/ 57 h 83"/>
              <a:gd name="T84" fmla="*/ 40 w 83"/>
              <a:gd name="T85" fmla="*/ 61 h 83"/>
              <a:gd name="T86" fmla="*/ 40 w 83"/>
              <a:gd name="T87" fmla="*/ 40 h 83"/>
              <a:gd name="T88" fmla="*/ 45 w 83"/>
              <a:gd name="T89" fmla="*/ 38 h 83"/>
              <a:gd name="T90" fmla="*/ 40 w 83"/>
              <a:gd name="T91" fmla="*/ 36 h 83"/>
              <a:gd name="T92" fmla="*/ 40 w 83"/>
              <a:gd name="T93" fmla="*/ 40 h 83"/>
              <a:gd name="T94" fmla="*/ 38 w 83"/>
              <a:gd name="T95" fmla="*/ 50 h 83"/>
              <a:gd name="T96" fmla="*/ 47 w 83"/>
              <a:gd name="T97" fmla="*/ 48 h 83"/>
              <a:gd name="T98" fmla="*/ 38 w 83"/>
              <a:gd name="T99" fmla="*/ 46 h 83"/>
              <a:gd name="T100" fmla="*/ 38 w 83"/>
              <a:gd name="T101" fmla="*/ 50 h 83"/>
              <a:gd name="T102" fmla="*/ 38 w 83"/>
              <a:gd name="T103" fmla="*/ 30 h 83"/>
              <a:gd name="T104" fmla="*/ 47 w 83"/>
              <a:gd name="T105" fmla="*/ 28 h 83"/>
              <a:gd name="T106" fmla="*/ 38 w 83"/>
              <a:gd name="T107" fmla="*/ 26 h 83"/>
              <a:gd name="T108" fmla="*/ 38 w 83"/>
              <a:gd name="T109" fmla="*/ 3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3" h="83">
                <a:moveTo>
                  <a:pt x="31" y="0"/>
                </a:moveTo>
                <a:cubicBezTo>
                  <a:pt x="52" y="0"/>
                  <a:pt x="52" y="0"/>
                  <a:pt x="52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9" y="0"/>
                  <a:pt x="60" y="1"/>
                  <a:pt x="60" y="3"/>
                </a:cubicBezTo>
                <a:cubicBezTo>
                  <a:pt x="60" y="5"/>
                  <a:pt x="59" y="6"/>
                  <a:pt x="57" y="6"/>
                </a:cubicBezTo>
                <a:cubicBezTo>
                  <a:pt x="56" y="6"/>
                  <a:pt x="56" y="6"/>
                  <a:pt x="56" y="6"/>
                </a:cubicBezTo>
                <a:cubicBezTo>
                  <a:pt x="56" y="32"/>
                  <a:pt x="56" y="32"/>
                  <a:pt x="56" y="32"/>
                </a:cubicBezTo>
                <a:cubicBezTo>
                  <a:pt x="81" y="75"/>
                  <a:pt x="81" y="75"/>
                  <a:pt x="81" y="75"/>
                </a:cubicBezTo>
                <a:cubicBezTo>
                  <a:pt x="83" y="79"/>
                  <a:pt x="80" y="83"/>
                  <a:pt x="76" y="83"/>
                </a:cubicBezTo>
                <a:cubicBezTo>
                  <a:pt x="7" y="83"/>
                  <a:pt x="7" y="83"/>
                  <a:pt x="7" y="83"/>
                </a:cubicBezTo>
                <a:cubicBezTo>
                  <a:pt x="3" y="83"/>
                  <a:pt x="0" y="79"/>
                  <a:pt x="2" y="75"/>
                </a:cubicBezTo>
                <a:cubicBezTo>
                  <a:pt x="2" y="75"/>
                  <a:pt x="2" y="75"/>
                  <a:pt x="2" y="75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6"/>
                  <a:pt x="27" y="6"/>
                  <a:pt x="27" y="6"/>
                </a:cubicBezTo>
                <a:cubicBezTo>
                  <a:pt x="26" y="6"/>
                  <a:pt x="26" y="6"/>
                  <a:pt x="26" y="6"/>
                </a:cubicBezTo>
                <a:cubicBezTo>
                  <a:pt x="24" y="6"/>
                  <a:pt x="23" y="5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1" y="0"/>
                  <a:pt x="31" y="0"/>
                  <a:pt x="31" y="0"/>
                </a:cubicBezTo>
                <a:close/>
                <a:moveTo>
                  <a:pt x="21" y="67"/>
                </a:moveTo>
                <a:cubicBezTo>
                  <a:pt x="21" y="67"/>
                  <a:pt x="21" y="67"/>
                  <a:pt x="21" y="67"/>
                </a:cubicBezTo>
                <a:cubicBezTo>
                  <a:pt x="20" y="67"/>
                  <a:pt x="19" y="68"/>
                  <a:pt x="19" y="69"/>
                </a:cubicBezTo>
                <a:cubicBezTo>
                  <a:pt x="19" y="70"/>
                  <a:pt x="20" y="71"/>
                  <a:pt x="21" y="71"/>
                </a:cubicBezTo>
                <a:cubicBezTo>
                  <a:pt x="22" y="71"/>
                  <a:pt x="23" y="70"/>
                  <a:pt x="23" y="69"/>
                </a:cubicBezTo>
                <a:cubicBezTo>
                  <a:pt x="23" y="68"/>
                  <a:pt x="22" y="67"/>
                  <a:pt x="21" y="67"/>
                </a:cubicBezTo>
                <a:close/>
                <a:moveTo>
                  <a:pt x="31" y="62"/>
                </a:moveTo>
                <a:cubicBezTo>
                  <a:pt x="31" y="62"/>
                  <a:pt x="31" y="62"/>
                  <a:pt x="31" y="62"/>
                </a:cubicBezTo>
                <a:cubicBezTo>
                  <a:pt x="30" y="62"/>
                  <a:pt x="29" y="63"/>
                  <a:pt x="29" y="64"/>
                </a:cubicBezTo>
                <a:cubicBezTo>
                  <a:pt x="29" y="65"/>
                  <a:pt x="30" y="66"/>
                  <a:pt x="31" y="66"/>
                </a:cubicBezTo>
                <a:cubicBezTo>
                  <a:pt x="33" y="66"/>
                  <a:pt x="33" y="65"/>
                  <a:pt x="33" y="64"/>
                </a:cubicBezTo>
                <a:cubicBezTo>
                  <a:pt x="33" y="63"/>
                  <a:pt x="33" y="62"/>
                  <a:pt x="31" y="62"/>
                </a:cubicBezTo>
                <a:close/>
                <a:moveTo>
                  <a:pt x="29" y="49"/>
                </a:moveTo>
                <a:cubicBezTo>
                  <a:pt x="29" y="49"/>
                  <a:pt x="29" y="49"/>
                  <a:pt x="29" y="49"/>
                </a:cubicBezTo>
                <a:cubicBezTo>
                  <a:pt x="27" y="49"/>
                  <a:pt x="27" y="50"/>
                  <a:pt x="27" y="51"/>
                </a:cubicBezTo>
                <a:cubicBezTo>
                  <a:pt x="27" y="52"/>
                  <a:pt x="27" y="53"/>
                  <a:pt x="29" y="53"/>
                </a:cubicBezTo>
                <a:cubicBezTo>
                  <a:pt x="30" y="53"/>
                  <a:pt x="30" y="52"/>
                  <a:pt x="30" y="51"/>
                </a:cubicBezTo>
                <a:cubicBezTo>
                  <a:pt x="30" y="50"/>
                  <a:pt x="30" y="49"/>
                  <a:pt x="29" y="49"/>
                </a:cubicBezTo>
                <a:close/>
                <a:moveTo>
                  <a:pt x="29" y="68"/>
                </a:moveTo>
                <a:cubicBezTo>
                  <a:pt x="29" y="68"/>
                  <a:pt x="29" y="68"/>
                  <a:pt x="29" y="68"/>
                </a:cubicBezTo>
                <a:cubicBezTo>
                  <a:pt x="27" y="68"/>
                  <a:pt x="26" y="70"/>
                  <a:pt x="26" y="72"/>
                </a:cubicBezTo>
                <a:cubicBezTo>
                  <a:pt x="26" y="73"/>
                  <a:pt x="27" y="75"/>
                  <a:pt x="29" y="75"/>
                </a:cubicBezTo>
                <a:cubicBezTo>
                  <a:pt x="31" y="75"/>
                  <a:pt x="32" y="73"/>
                  <a:pt x="32" y="72"/>
                </a:cubicBezTo>
                <a:cubicBezTo>
                  <a:pt x="32" y="70"/>
                  <a:pt x="31" y="68"/>
                  <a:pt x="29" y="68"/>
                </a:cubicBezTo>
                <a:close/>
                <a:moveTo>
                  <a:pt x="25" y="56"/>
                </a:moveTo>
                <a:cubicBezTo>
                  <a:pt x="25" y="56"/>
                  <a:pt x="25" y="56"/>
                  <a:pt x="25" y="56"/>
                </a:cubicBezTo>
                <a:cubicBezTo>
                  <a:pt x="23" y="56"/>
                  <a:pt x="22" y="57"/>
                  <a:pt x="22" y="59"/>
                </a:cubicBezTo>
                <a:cubicBezTo>
                  <a:pt x="22" y="61"/>
                  <a:pt x="23" y="62"/>
                  <a:pt x="25" y="62"/>
                </a:cubicBezTo>
                <a:cubicBezTo>
                  <a:pt x="27" y="62"/>
                  <a:pt x="28" y="61"/>
                  <a:pt x="28" y="59"/>
                </a:cubicBezTo>
                <a:cubicBezTo>
                  <a:pt x="28" y="57"/>
                  <a:pt x="27" y="56"/>
                  <a:pt x="25" y="56"/>
                </a:cubicBezTo>
                <a:close/>
                <a:moveTo>
                  <a:pt x="29" y="41"/>
                </a:moveTo>
                <a:cubicBezTo>
                  <a:pt x="29" y="41"/>
                  <a:pt x="29" y="41"/>
                  <a:pt x="29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1" y="34"/>
                  <a:pt x="51" y="34"/>
                  <a:pt x="51" y="34"/>
                </a:cubicBezTo>
                <a:cubicBezTo>
                  <a:pt x="50" y="34"/>
                  <a:pt x="50" y="33"/>
                  <a:pt x="50" y="33"/>
                </a:cubicBezTo>
                <a:cubicBezTo>
                  <a:pt x="50" y="6"/>
                  <a:pt x="50" y="6"/>
                  <a:pt x="50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3"/>
                  <a:pt x="33" y="33"/>
                </a:cubicBezTo>
                <a:cubicBezTo>
                  <a:pt x="33" y="33"/>
                  <a:pt x="33" y="34"/>
                  <a:pt x="33" y="34"/>
                </a:cubicBezTo>
                <a:cubicBezTo>
                  <a:pt x="29" y="41"/>
                  <a:pt x="29" y="41"/>
                  <a:pt x="29" y="41"/>
                </a:cubicBezTo>
                <a:close/>
                <a:moveTo>
                  <a:pt x="57" y="45"/>
                </a:moveTo>
                <a:cubicBezTo>
                  <a:pt x="57" y="45"/>
                  <a:pt x="57" y="45"/>
                  <a:pt x="57" y="45"/>
                </a:cubicBezTo>
                <a:cubicBezTo>
                  <a:pt x="27" y="45"/>
                  <a:pt x="27" y="45"/>
                  <a:pt x="27" y="45"/>
                </a:cubicBezTo>
                <a:cubicBezTo>
                  <a:pt x="8" y="77"/>
                  <a:pt x="8" y="77"/>
                  <a:pt x="8" y="77"/>
                </a:cubicBezTo>
                <a:cubicBezTo>
                  <a:pt x="75" y="77"/>
                  <a:pt x="75" y="77"/>
                  <a:pt x="75" y="77"/>
                </a:cubicBezTo>
                <a:cubicBezTo>
                  <a:pt x="57" y="45"/>
                  <a:pt x="57" y="45"/>
                  <a:pt x="57" y="45"/>
                </a:cubicBezTo>
                <a:close/>
                <a:moveTo>
                  <a:pt x="38" y="71"/>
                </a:moveTo>
                <a:cubicBezTo>
                  <a:pt x="38" y="71"/>
                  <a:pt x="38" y="71"/>
                  <a:pt x="38" y="71"/>
                </a:cubicBezTo>
                <a:cubicBezTo>
                  <a:pt x="45" y="71"/>
                  <a:pt x="45" y="71"/>
                  <a:pt x="45" y="71"/>
                </a:cubicBezTo>
                <a:cubicBezTo>
                  <a:pt x="46" y="71"/>
                  <a:pt x="47" y="70"/>
                  <a:pt x="47" y="69"/>
                </a:cubicBezTo>
                <a:cubicBezTo>
                  <a:pt x="47" y="68"/>
                  <a:pt x="46" y="67"/>
                  <a:pt x="45" y="67"/>
                </a:cubicBezTo>
                <a:cubicBezTo>
                  <a:pt x="38" y="67"/>
                  <a:pt x="38" y="67"/>
                  <a:pt x="38" y="67"/>
                </a:cubicBezTo>
                <a:cubicBezTo>
                  <a:pt x="37" y="67"/>
                  <a:pt x="36" y="68"/>
                  <a:pt x="36" y="69"/>
                </a:cubicBezTo>
                <a:cubicBezTo>
                  <a:pt x="36" y="70"/>
                  <a:pt x="37" y="71"/>
                  <a:pt x="38" y="71"/>
                </a:cubicBezTo>
                <a:close/>
                <a:moveTo>
                  <a:pt x="40" y="61"/>
                </a:move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4" y="61"/>
                  <a:pt x="45" y="60"/>
                  <a:pt x="45" y="59"/>
                </a:cubicBezTo>
                <a:cubicBezTo>
                  <a:pt x="45" y="57"/>
                  <a:pt x="44" y="57"/>
                  <a:pt x="43" y="57"/>
                </a:cubicBezTo>
                <a:cubicBezTo>
                  <a:pt x="40" y="57"/>
                  <a:pt x="40" y="57"/>
                  <a:pt x="40" y="57"/>
                </a:cubicBezTo>
                <a:cubicBezTo>
                  <a:pt x="39" y="57"/>
                  <a:pt x="38" y="57"/>
                  <a:pt x="38" y="59"/>
                </a:cubicBezTo>
                <a:cubicBezTo>
                  <a:pt x="38" y="60"/>
                  <a:pt x="39" y="61"/>
                  <a:pt x="40" y="61"/>
                </a:cubicBezTo>
                <a:close/>
                <a:moveTo>
                  <a:pt x="40" y="40"/>
                </a:moveTo>
                <a:cubicBezTo>
                  <a:pt x="40" y="40"/>
                  <a:pt x="40" y="40"/>
                  <a:pt x="40" y="40"/>
                </a:cubicBezTo>
                <a:cubicBezTo>
                  <a:pt x="43" y="40"/>
                  <a:pt x="43" y="40"/>
                  <a:pt x="43" y="40"/>
                </a:cubicBezTo>
                <a:cubicBezTo>
                  <a:pt x="44" y="40"/>
                  <a:pt x="45" y="39"/>
                  <a:pt x="45" y="38"/>
                </a:cubicBezTo>
                <a:cubicBezTo>
                  <a:pt x="45" y="37"/>
                  <a:pt x="44" y="36"/>
                  <a:pt x="43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39" y="36"/>
                  <a:pt x="38" y="37"/>
                  <a:pt x="38" y="38"/>
                </a:cubicBezTo>
                <a:cubicBezTo>
                  <a:pt x="38" y="39"/>
                  <a:pt x="39" y="40"/>
                  <a:pt x="40" y="40"/>
                </a:cubicBezTo>
                <a:close/>
                <a:moveTo>
                  <a:pt x="38" y="50"/>
                </a:moveTo>
                <a:cubicBezTo>
                  <a:pt x="38" y="50"/>
                  <a:pt x="38" y="50"/>
                  <a:pt x="38" y="50"/>
                </a:cubicBezTo>
                <a:cubicBezTo>
                  <a:pt x="45" y="50"/>
                  <a:pt x="45" y="50"/>
                  <a:pt x="45" y="50"/>
                </a:cubicBezTo>
                <a:cubicBezTo>
                  <a:pt x="46" y="50"/>
                  <a:pt x="47" y="49"/>
                  <a:pt x="47" y="48"/>
                </a:cubicBezTo>
                <a:cubicBezTo>
                  <a:pt x="47" y="47"/>
                  <a:pt x="46" y="46"/>
                  <a:pt x="45" y="46"/>
                </a:cubicBezTo>
                <a:cubicBezTo>
                  <a:pt x="38" y="46"/>
                  <a:pt x="38" y="46"/>
                  <a:pt x="38" y="46"/>
                </a:cubicBezTo>
                <a:cubicBezTo>
                  <a:pt x="37" y="46"/>
                  <a:pt x="36" y="47"/>
                  <a:pt x="36" y="48"/>
                </a:cubicBezTo>
                <a:cubicBezTo>
                  <a:pt x="36" y="49"/>
                  <a:pt x="37" y="50"/>
                  <a:pt x="38" y="50"/>
                </a:cubicBezTo>
                <a:close/>
                <a:moveTo>
                  <a:pt x="38" y="30"/>
                </a:moveTo>
                <a:cubicBezTo>
                  <a:pt x="38" y="30"/>
                  <a:pt x="38" y="30"/>
                  <a:pt x="38" y="30"/>
                </a:cubicBezTo>
                <a:cubicBezTo>
                  <a:pt x="45" y="30"/>
                  <a:pt x="45" y="30"/>
                  <a:pt x="45" y="30"/>
                </a:cubicBezTo>
                <a:cubicBezTo>
                  <a:pt x="46" y="30"/>
                  <a:pt x="47" y="29"/>
                  <a:pt x="47" y="28"/>
                </a:cubicBezTo>
                <a:cubicBezTo>
                  <a:pt x="47" y="27"/>
                  <a:pt x="46" y="26"/>
                  <a:pt x="45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7" y="26"/>
                  <a:pt x="36" y="27"/>
                  <a:pt x="36" y="28"/>
                </a:cubicBezTo>
                <a:cubicBezTo>
                  <a:pt x="36" y="29"/>
                  <a:pt x="37" y="30"/>
                  <a:pt x="38" y="3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淘宝店chenying0907 27"/>
          <p:cNvSpPr>
            <a:spLocks noEditPoints="1"/>
          </p:cNvSpPr>
          <p:nvPr/>
        </p:nvSpPr>
        <p:spPr bwMode="auto">
          <a:xfrm>
            <a:off x="3766436" y="1980806"/>
            <a:ext cx="196629" cy="165645"/>
          </a:xfrm>
          <a:custGeom>
            <a:avLst/>
            <a:gdLst>
              <a:gd name="T0" fmla="*/ 79 w 84"/>
              <a:gd name="T1" fmla="*/ 7 h 71"/>
              <a:gd name="T2" fmla="*/ 79 w 84"/>
              <a:gd name="T3" fmla="*/ 22 h 71"/>
              <a:gd name="T4" fmla="*/ 81 w 84"/>
              <a:gd name="T5" fmla="*/ 22 h 71"/>
              <a:gd name="T6" fmla="*/ 84 w 84"/>
              <a:gd name="T7" fmla="*/ 25 h 71"/>
              <a:gd name="T8" fmla="*/ 81 w 84"/>
              <a:gd name="T9" fmla="*/ 28 h 71"/>
              <a:gd name="T10" fmla="*/ 73 w 84"/>
              <a:gd name="T11" fmla="*/ 28 h 71"/>
              <a:gd name="T12" fmla="*/ 73 w 84"/>
              <a:gd name="T13" fmla="*/ 43 h 71"/>
              <a:gd name="T14" fmla="*/ 81 w 84"/>
              <a:gd name="T15" fmla="*/ 43 h 71"/>
              <a:gd name="T16" fmla="*/ 84 w 84"/>
              <a:gd name="T17" fmla="*/ 47 h 71"/>
              <a:gd name="T18" fmla="*/ 81 w 84"/>
              <a:gd name="T19" fmla="*/ 50 h 71"/>
              <a:gd name="T20" fmla="*/ 79 w 84"/>
              <a:gd name="T21" fmla="*/ 50 h 71"/>
              <a:gd name="T22" fmla="*/ 79 w 84"/>
              <a:gd name="T23" fmla="*/ 65 h 71"/>
              <a:gd name="T24" fmla="*/ 81 w 84"/>
              <a:gd name="T25" fmla="*/ 65 h 71"/>
              <a:gd name="T26" fmla="*/ 84 w 84"/>
              <a:gd name="T27" fmla="*/ 68 h 71"/>
              <a:gd name="T28" fmla="*/ 81 w 84"/>
              <a:gd name="T29" fmla="*/ 71 h 71"/>
              <a:gd name="T30" fmla="*/ 23 w 84"/>
              <a:gd name="T31" fmla="*/ 71 h 71"/>
              <a:gd name="T32" fmla="*/ 12 w 84"/>
              <a:gd name="T33" fmla="*/ 50 h 71"/>
              <a:gd name="T34" fmla="*/ 4 w 84"/>
              <a:gd name="T35" fmla="*/ 50 h 71"/>
              <a:gd name="T36" fmla="*/ 0 w 84"/>
              <a:gd name="T37" fmla="*/ 47 h 71"/>
              <a:gd name="T38" fmla="*/ 4 w 84"/>
              <a:gd name="T39" fmla="*/ 43 h 71"/>
              <a:gd name="T40" fmla="*/ 6 w 84"/>
              <a:gd name="T41" fmla="*/ 43 h 71"/>
              <a:gd name="T42" fmla="*/ 6 w 84"/>
              <a:gd name="T43" fmla="*/ 28 h 71"/>
              <a:gd name="T44" fmla="*/ 4 w 84"/>
              <a:gd name="T45" fmla="*/ 28 h 71"/>
              <a:gd name="T46" fmla="*/ 0 w 84"/>
              <a:gd name="T47" fmla="*/ 25 h 71"/>
              <a:gd name="T48" fmla="*/ 4 w 84"/>
              <a:gd name="T49" fmla="*/ 22 h 71"/>
              <a:gd name="T50" fmla="*/ 12 w 84"/>
              <a:gd name="T51" fmla="*/ 22 h 71"/>
              <a:gd name="T52" fmla="*/ 23 w 84"/>
              <a:gd name="T53" fmla="*/ 0 h 71"/>
              <a:gd name="T54" fmla="*/ 81 w 84"/>
              <a:gd name="T55" fmla="*/ 0 h 71"/>
              <a:gd name="T56" fmla="*/ 84 w 84"/>
              <a:gd name="T57" fmla="*/ 4 h 71"/>
              <a:gd name="T58" fmla="*/ 81 w 84"/>
              <a:gd name="T59" fmla="*/ 7 h 71"/>
              <a:gd name="T60" fmla="*/ 79 w 84"/>
              <a:gd name="T61" fmla="*/ 7 h 71"/>
              <a:gd name="T62" fmla="*/ 62 w 84"/>
              <a:gd name="T63" fmla="*/ 28 h 71"/>
              <a:gd name="T64" fmla="*/ 62 w 84"/>
              <a:gd name="T65" fmla="*/ 28 h 71"/>
              <a:gd name="T66" fmla="*/ 62 w 84"/>
              <a:gd name="T67" fmla="*/ 28 h 71"/>
              <a:gd name="T68" fmla="*/ 10 w 84"/>
              <a:gd name="T69" fmla="*/ 28 h 71"/>
              <a:gd name="T70" fmla="*/ 10 w 84"/>
              <a:gd name="T71" fmla="*/ 43 h 71"/>
              <a:gd name="T72" fmla="*/ 62 w 84"/>
              <a:gd name="T73" fmla="*/ 43 h 71"/>
              <a:gd name="T74" fmla="*/ 62 w 84"/>
              <a:gd name="T75" fmla="*/ 43 h 71"/>
              <a:gd name="T76" fmla="*/ 66 w 84"/>
              <a:gd name="T77" fmla="*/ 41 h 71"/>
              <a:gd name="T78" fmla="*/ 66 w 84"/>
              <a:gd name="T79" fmla="*/ 31 h 71"/>
              <a:gd name="T80" fmla="*/ 62 w 84"/>
              <a:gd name="T81" fmla="*/ 28 h 71"/>
              <a:gd name="T82" fmla="*/ 75 w 84"/>
              <a:gd name="T83" fmla="*/ 50 h 71"/>
              <a:gd name="T84" fmla="*/ 75 w 84"/>
              <a:gd name="T85" fmla="*/ 50 h 71"/>
              <a:gd name="T86" fmla="*/ 23 w 84"/>
              <a:gd name="T87" fmla="*/ 50 h 71"/>
              <a:gd name="T88" fmla="*/ 18 w 84"/>
              <a:gd name="T89" fmla="*/ 52 h 71"/>
              <a:gd name="T90" fmla="*/ 23 w 84"/>
              <a:gd name="T91" fmla="*/ 65 h 71"/>
              <a:gd name="T92" fmla="*/ 75 w 84"/>
              <a:gd name="T93" fmla="*/ 65 h 71"/>
              <a:gd name="T94" fmla="*/ 75 w 84"/>
              <a:gd name="T95" fmla="*/ 50 h 71"/>
              <a:gd name="T96" fmla="*/ 75 w 84"/>
              <a:gd name="T97" fmla="*/ 22 h 71"/>
              <a:gd name="T98" fmla="*/ 75 w 84"/>
              <a:gd name="T99" fmla="*/ 22 h 71"/>
              <a:gd name="T100" fmla="*/ 75 w 84"/>
              <a:gd name="T101" fmla="*/ 7 h 71"/>
              <a:gd name="T102" fmla="*/ 23 w 84"/>
              <a:gd name="T103" fmla="*/ 7 h 71"/>
              <a:gd name="T104" fmla="*/ 18 w 84"/>
              <a:gd name="T105" fmla="*/ 20 h 71"/>
              <a:gd name="T106" fmla="*/ 23 w 84"/>
              <a:gd name="T107" fmla="*/ 22 h 71"/>
              <a:gd name="T108" fmla="*/ 23 w 84"/>
              <a:gd name="T109" fmla="*/ 22 h 71"/>
              <a:gd name="T110" fmla="*/ 75 w 84"/>
              <a:gd name="T111" fmla="*/ 22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4" h="71">
                <a:moveTo>
                  <a:pt x="79" y="7"/>
                </a:moveTo>
                <a:cubicBezTo>
                  <a:pt x="79" y="22"/>
                  <a:pt x="79" y="22"/>
                  <a:pt x="79" y="22"/>
                </a:cubicBezTo>
                <a:cubicBezTo>
                  <a:pt x="81" y="22"/>
                  <a:pt x="81" y="22"/>
                  <a:pt x="81" y="22"/>
                </a:cubicBezTo>
                <a:cubicBezTo>
                  <a:pt x="83" y="22"/>
                  <a:pt x="84" y="23"/>
                  <a:pt x="84" y="25"/>
                </a:cubicBezTo>
                <a:cubicBezTo>
                  <a:pt x="84" y="27"/>
                  <a:pt x="83" y="28"/>
                  <a:pt x="81" y="28"/>
                </a:cubicBezTo>
                <a:cubicBezTo>
                  <a:pt x="73" y="28"/>
                  <a:pt x="73" y="28"/>
                  <a:pt x="73" y="28"/>
                </a:cubicBezTo>
                <a:cubicBezTo>
                  <a:pt x="76" y="33"/>
                  <a:pt x="76" y="39"/>
                  <a:pt x="73" y="43"/>
                </a:cubicBezTo>
                <a:cubicBezTo>
                  <a:pt x="81" y="43"/>
                  <a:pt x="81" y="43"/>
                  <a:pt x="81" y="43"/>
                </a:cubicBezTo>
                <a:cubicBezTo>
                  <a:pt x="83" y="43"/>
                  <a:pt x="84" y="45"/>
                  <a:pt x="84" y="47"/>
                </a:cubicBezTo>
                <a:cubicBezTo>
                  <a:pt x="84" y="48"/>
                  <a:pt x="83" y="50"/>
                  <a:pt x="81" y="50"/>
                </a:cubicBezTo>
                <a:cubicBezTo>
                  <a:pt x="79" y="50"/>
                  <a:pt x="79" y="50"/>
                  <a:pt x="79" y="50"/>
                </a:cubicBezTo>
                <a:cubicBezTo>
                  <a:pt x="79" y="65"/>
                  <a:pt x="79" y="65"/>
                  <a:pt x="79" y="65"/>
                </a:cubicBezTo>
                <a:cubicBezTo>
                  <a:pt x="81" y="65"/>
                  <a:pt x="81" y="65"/>
                  <a:pt x="81" y="65"/>
                </a:cubicBezTo>
                <a:cubicBezTo>
                  <a:pt x="83" y="65"/>
                  <a:pt x="84" y="66"/>
                  <a:pt x="84" y="68"/>
                </a:cubicBezTo>
                <a:cubicBezTo>
                  <a:pt x="84" y="70"/>
                  <a:pt x="83" y="71"/>
                  <a:pt x="81" y="71"/>
                </a:cubicBezTo>
                <a:cubicBezTo>
                  <a:pt x="23" y="71"/>
                  <a:pt x="23" y="71"/>
                  <a:pt x="23" y="71"/>
                </a:cubicBezTo>
                <a:cubicBezTo>
                  <a:pt x="12" y="71"/>
                  <a:pt x="6" y="59"/>
                  <a:pt x="12" y="50"/>
                </a:cubicBezTo>
                <a:cubicBezTo>
                  <a:pt x="4" y="50"/>
                  <a:pt x="4" y="50"/>
                  <a:pt x="4" y="50"/>
                </a:cubicBezTo>
                <a:cubicBezTo>
                  <a:pt x="2" y="50"/>
                  <a:pt x="0" y="48"/>
                  <a:pt x="0" y="47"/>
                </a:cubicBezTo>
                <a:cubicBezTo>
                  <a:pt x="0" y="45"/>
                  <a:pt x="2" y="43"/>
                  <a:pt x="4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6" y="28"/>
                  <a:pt x="6" y="28"/>
                  <a:pt x="6" y="28"/>
                </a:cubicBezTo>
                <a:cubicBezTo>
                  <a:pt x="4" y="28"/>
                  <a:pt x="4" y="28"/>
                  <a:pt x="4" y="28"/>
                </a:cubicBezTo>
                <a:cubicBezTo>
                  <a:pt x="2" y="28"/>
                  <a:pt x="0" y="27"/>
                  <a:pt x="0" y="25"/>
                </a:cubicBezTo>
                <a:cubicBezTo>
                  <a:pt x="0" y="23"/>
                  <a:pt x="2" y="22"/>
                  <a:pt x="4" y="22"/>
                </a:cubicBezTo>
                <a:cubicBezTo>
                  <a:pt x="12" y="22"/>
                  <a:pt x="12" y="22"/>
                  <a:pt x="12" y="22"/>
                </a:cubicBezTo>
                <a:cubicBezTo>
                  <a:pt x="6" y="13"/>
                  <a:pt x="12" y="0"/>
                  <a:pt x="23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3" y="0"/>
                  <a:pt x="84" y="2"/>
                  <a:pt x="84" y="4"/>
                </a:cubicBezTo>
                <a:cubicBezTo>
                  <a:pt x="84" y="5"/>
                  <a:pt x="83" y="7"/>
                  <a:pt x="81" y="7"/>
                </a:cubicBezTo>
                <a:cubicBezTo>
                  <a:pt x="79" y="7"/>
                  <a:pt x="79" y="7"/>
                  <a:pt x="79" y="7"/>
                </a:cubicBezTo>
                <a:close/>
                <a:moveTo>
                  <a:pt x="62" y="28"/>
                </a:moveTo>
                <a:cubicBezTo>
                  <a:pt x="62" y="28"/>
                  <a:pt x="62" y="28"/>
                  <a:pt x="62" y="28"/>
                </a:cubicBezTo>
                <a:cubicBezTo>
                  <a:pt x="62" y="28"/>
                  <a:pt x="62" y="28"/>
                  <a:pt x="62" y="28"/>
                </a:cubicBezTo>
                <a:cubicBezTo>
                  <a:pt x="44" y="28"/>
                  <a:pt x="27" y="28"/>
                  <a:pt x="10" y="28"/>
                </a:cubicBezTo>
                <a:cubicBezTo>
                  <a:pt x="10" y="43"/>
                  <a:pt x="10" y="43"/>
                  <a:pt x="10" y="43"/>
                </a:cubicBezTo>
                <a:cubicBezTo>
                  <a:pt x="27" y="43"/>
                  <a:pt x="44" y="43"/>
                  <a:pt x="62" y="43"/>
                </a:cubicBezTo>
                <a:cubicBezTo>
                  <a:pt x="62" y="43"/>
                  <a:pt x="62" y="43"/>
                  <a:pt x="62" y="43"/>
                </a:cubicBezTo>
                <a:cubicBezTo>
                  <a:pt x="63" y="43"/>
                  <a:pt x="65" y="43"/>
                  <a:pt x="66" y="41"/>
                </a:cubicBezTo>
                <a:cubicBezTo>
                  <a:pt x="69" y="38"/>
                  <a:pt x="69" y="33"/>
                  <a:pt x="66" y="31"/>
                </a:cubicBezTo>
                <a:cubicBezTo>
                  <a:pt x="65" y="29"/>
                  <a:pt x="63" y="28"/>
                  <a:pt x="62" y="28"/>
                </a:cubicBezTo>
                <a:close/>
                <a:moveTo>
                  <a:pt x="75" y="50"/>
                </a:moveTo>
                <a:cubicBezTo>
                  <a:pt x="75" y="50"/>
                  <a:pt x="75" y="50"/>
                  <a:pt x="75" y="50"/>
                </a:cubicBezTo>
                <a:cubicBezTo>
                  <a:pt x="58" y="50"/>
                  <a:pt x="40" y="50"/>
                  <a:pt x="23" y="50"/>
                </a:cubicBezTo>
                <a:cubicBezTo>
                  <a:pt x="21" y="50"/>
                  <a:pt x="20" y="51"/>
                  <a:pt x="18" y="52"/>
                </a:cubicBezTo>
                <a:cubicBezTo>
                  <a:pt x="14" y="56"/>
                  <a:pt x="17" y="65"/>
                  <a:pt x="23" y="65"/>
                </a:cubicBezTo>
                <a:cubicBezTo>
                  <a:pt x="75" y="65"/>
                  <a:pt x="75" y="65"/>
                  <a:pt x="75" y="65"/>
                </a:cubicBezTo>
                <a:cubicBezTo>
                  <a:pt x="75" y="50"/>
                  <a:pt x="75" y="50"/>
                  <a:pt x="75" y="50"/>
                </a:cubicBezTo>
                <a:close/>
                <a:moveTo>
                  <a:pt x="75" y="22"/>
                </a:moveTo>
                <a:cubicBezTo>
                  <a:pt x="75" y="22"/>
                  <a:pt x="75" y="22"/>
                  <a:pt x="75" y="22"/>
                </a:cubicBezTo>
                <a:cubicBezTo>
                  <a:pt x="75" y="7"/>
                  <a:pt x="75" y="7"/>
                  <a:pt x="75" y="7"/>
                </a:cubicBezTo>
                <a:cubicBezTo>
                  <a:pt x="23" y="7"/>
                  <a:pt x="23" y="7"/>
                  <a:pt x="23" y="7"/>
                </a:cubicBezTo>
                <a:cubicBezTo>
                  <a:pt x="17" y="7"/>
                  <a:pt x="14" y="15"/>
                  <a:pt x="18" y="20"/>
                </a:cubicBezTo>
                <a:cubicBezTo>
                  <a:pt x="20" y="21"/>
                  <a:pt x="21" y="22"/>
                  <a:pt x="23" y="22"/>
                </a:cubicBezTo>
                <a:cubicBezTo>
                  <a:pt x="23" y="22"/>
                  <a:pt x="23" y="22"/>
                  <a:pt x="23" y="22"/>
                </a:cubicBezTo>
                <a:cubicBezTo>
                  <a:pt x="40" y="22"/>
                  <a:pt x="58" y="22"/>
                  <a:pt x="75" y="2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淘宝店chenying0907 28"/>
          <p:cNvSpPr>
            <a:spLocks noEditPoints="1"/>
          </p:cNvSpPr>
          <p:nvPr/>
        </p:nvSpPr>
        <p:spPr bwMode="auto">
          <a:xfrm>
            <a:off x="3775968" y="3372700"/>
            <a:ext cx="179946" cy="179947"/>
          </a:xfrm>
          <a:custGeom>
            <a:avLst/>
            <a:gdLst>
              <a:gd name="T0" fmla="*/ 74 w 77"/>
              <a:gd name="T1" fmla="*/ 17 h 77"/>
              <a:gd name="T2" fmla="*/ 52 w 77"/>
              <a:gd name="T3" fmla="*/ 0 h 77"/>
              <a:gd name="T4" fmla="*/ 1 w 77"/>
              <a:gd name="T5" fmla="*/ 46 h 77"/>
              <a:gd name="T6" fmla="*/ 0 w 77"/>
              <a:gd name="T7" fmla="*/ 46 h 77"/>
              <a:gd name="T8" fmla="*/ 0 w 77"/>
              <a:gd name="T9" fmla="*/ 46 h 77"/>
              <a:gd name="T10" fmla="*/ 0 w 77"/>
              <a:gd name="T11" fmla="*/ 46 h 77"/>
              <a:gd name="T12" fmla="*/ 0 w 77"/>
              <a:gd name="T13" fmla="*/ 46 h 77"/>
              <a:gd name="T14" fmla="*/ 0 w 77"/>
              <a:gd name="T15" fmla="*/ 46 h 77"/>
              <a:gd name="T16" fmla="*/ 0 w 77"/>
              <a:gd name="T17" fmla="*/ 46 h 77"/>
              <a:gd name="T18" fmla="*/ 0 w 77"/>
              <a:gd name="T19" fmla="*/ 46 h 77"/>
              <a:gd name="T20" fmla="*/ 0 w 77"/>
              <a:gd name="T21" fmla="*/ 46 h 77"/>
              <a:gd name="T22" fmla="*/ 0 w 77"/>
              <a:gd name="T23" fmla="*/ 47 h 77"/>
              <a:gd name="T24" fmla="*/ 0 w 77"/>
              <a:gd name="T25" fmla="*/ 47 h 77"/>
              <a:gd name="T26" fmla="*/ 0 w 77"/>
              <a:gd name="T27" fmla="*/ 47 h 77"/>
              <a:gd name="T28" fmla="*/ 0 w 77"/>
              <a:gd name="T29" fmla="*/ 47 h 77"/>
              <a:gd name="T30" fmla="*/ 0 w 77"/>
              <a:gd name="T31" fmla="*/ 47 h 77"/>
              <a:gd name="T32" fmla="*/ 0 w 77"/>
              <a:gd name="T33" fmla="*/ 47 h 77"/>
              <a:gd name="T34" fmla="*/ 0 w 77"/>
              <a:gd name="T35" fmla="*/ 47 h 77"/>
              <a:gd name="T36" fmla="*/ 0 w 77"/>
              <a:gd name="T37" fmla="*/ 47 h 77"/>
              <a:gd name="T38" fmla="*/ 0 w 77"/>
              <a:gd name="T39" fmla="*/ 47 h 77"/>
              <a:gd name="T40" fmla="*/ 0 w 77"/>
              <a:gd name="T41" fmla="*/ 48 h 77"/>
              <a:gd name="T42" fmla="*/ 0 w 77"/>
              <a:gd name="T43" fmla="*/ 48 h 77"/>
              <a:gd name="T44" fmla="*/ 0 w 77"/>
              <a:gd name="T45" fmla="*/ 48 h 77"/>
              <a:gd name="T46" fmla="*/ 0 w 77"/>
              <a:gd name="T47" fmla="*/ 48 h 77"/>
              <a:gd name="T48" fmla="*/ 0 w 77"/>
              <a:gd name="T49" fmla="*/ 74 h 77"/>
              <a:gd name="T50" fmla="*/ 29 w 77"/>
              <a:gd name="T51" fmla="*/ 77 h 77"/>
              <a:gd name="T52" fmla="*/ 29 w 77"/>
              <a:gd name="T53" fmla="*/ 77 h 77"/>
              <a:gd name="T54" fmla="*/ 29 w 77"/>
              <a:gd name="T55" fmla="*/ 77 h 77"/>
              <a:gd name="T56" fmla="*/ 29 w 77"/>
              <a:gd name="T57" fmla="*/ 77 h 77"/>
              <a:gd name="T58" fmla="*/ 30 w 77"/>
              <a:gd name="T59" fmla="*/ 77 h 77"/>
              <a:gd name="T60" fmla="*/ 30 w 77"/>
              <a:gd name="T61" fmla="*/ 77 h 77"/>
              <a:gd name="T62" fmla="*/ 30 w 77"/>
              <a:gd name="T63" fmla="*/ 77 h 77"/>
              <a:gd name="T64" fmla="*/ 30 w 77"/>
              <a:gd name="T65" fmla="*/ 77 h 77"/>
              <a:gd name="T66" fmla="*/ 30 w 77"/>
              <a:gd name="T67" fmla="*/ 77 h 77"/>
              <a:gd name="T68" fmla="*/ 31 w 77"/>
              <a:gd name="T69" fmla="*/ 77 h 77"/>
              <a:gd name="T70" fmla="*/ 31 w 77"/>
              <a:gd name="T71" fmla="*/ 76 h 77"/>
              <a:gd name="T72" fmla="*/ 74 w 77"/>
              <a:gd name="T73" fmla="*/ 34 h 77"/>
              <a:gd name="T74" fmla="*/ 77 w 77"/>
              <a:gd name="T75" fmla="*/ 25 h 77"/>
              <a:gd name="T76" fmla="*/ 38 w 77"/>
              <a:gd name="T77" fmla="*/ 18 h 77"/>
              <a:gd name="T78" fmla="*/ 11 w 77"/>
              <a:gd name="T79" fmla="*/ 52 h 77"/>
              <a:gd name="T80" fmla="*/ 38 w 77"/>
              <a:gd name="T81" fmla="*/ 18 h 77"/>
              <a:gd name="T82" fmla="*/ 6 w 77"/>
              <a:gd name="T83" fmla="*/ 71 h 77"/>
              <a:gd name="T84" fmla="*/ 21 w 77"/>
              <a:gd name="T85" fmla="*/ 71 h 77"/>
              <a:gd name="T86" fmla="*/ 14 w 77"/>
              <a:gd name="T87" fmla="*/ 55 h 77"/>
              <a:gd name="T88" fmla="*/ 44 w 77"/>
              <a:gd name="T89" fmla="*/ 24 h 77"/>
              <a:gd name="T90" fmla="*/ 22 w 77"/>
              <a:gd name="T91" fmla="*/ 63 h 77"/>
              <a:gd name="T92" fmla="*/ 29 w 77"/>
              <a:gd name="T93" fmla="*/ 69 h 77"/>
              <a:gd name="T94" fmla="*/ 25 w 77"/>
              <a:gd name="T95" fmla="*/ 66 h 77"/>
              <a:gd name="T96" fmla="*/ 59 w 77"/>
              <a:gd name="T97" fmla="*/ 39 h 77"/>
              <a:gd name="T98" fmla="*/ 71 w 77"/>
              <a:gd name="T99" fmla="*/ 25 h 77"/>
              <a:gd name="T100" fmla="*/ 71 w 77"/>
              <a:gd name="T101" fmla="*/ 25 h 77"/>
              <a:gd name="T102" fmla="*/ 66 w 77"/>
              <a:gd name="T103" fmla="*/ 32 h 77"/>
              <a:gd name="T104" fmla="*/ 64 w 77"/>
              <a:gd name="T105" fmla="*/ 34 h 77"/>
              <a:gd name="T106" fmla="*/ 45 w 77"/>
              <a:gd name="T107" fmla="*/ 11 h 77"/>
              <a:gd name="T108" fmla="*/ 52 w 77"/>
              <a:gd name="T109" fmla="*/ 6 h 77"/>
              <a:gd name="T110" fmla="*/ 69 w 77"/>
              <a:gd name="T111" fmla="*/ 21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7" h="77">
                <a:moveTo>
                  <a:pt x="77" y="25"/>
                </a:moveTo>
                <a:cubicBezTo>
                  <a:pt x="77" y="22"/>
                  <a:pt x="76" y="19"/>
                  <a:pt x="74" y="17"/>
                </a:cubicBezTo>
                <a:cubicBezTo>
                  <a:pt x="60" y="3"/>
                  <a:pt x="60" y="3"/>
                  <a:pt x="60" y="3"/>
                </a:cubicBezTo>
                <a:cubicBezTo>
                  <a:pt x="58" y="1"/>
                  <a:pt x="55" y="0"/>
                  <a:pt x="52" y="0"/>
                </a:cubicBezTo>
                <a:cubicBezTo>
                  <a:pt x="49" y="0"/>
                  <a:pt x="45" y="1"/>
                  <a:pt x="43" y="3"/>
                </a:cubicBezTo>
                <a:cubicBezTo>
                  <a:pt x="29" y="17"/>
                  <a:pt x="15" y="32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6"/>
                  <a:pt x="1" y="77"/>
                  <a:pt x="3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31" y="77"/>
                  <a:pt x="31" y="77"/>
                  <a:pt x="31" y="77"/>
                </a:cubicBezTo>
                <a:cubicBezTo>
                  <a:pt x="31" y="77"/>
                  <a:pt x="31" y="77"/>
                  <a:pt x="31" y="77"/>
                </a:cubicBezTo>
                <a:cubicBezTo>
                  <a:pt x="31" y="76"/>
                  <a:pt x="31" y="76"/>
                  <a:pt x="31" y="76"/>
                </a:cubicBezTo>
                <a:cubicBezTo>
                  <a:pt x="31" y="76"/>
                  <a:pt x="31" y="76"/>
                  <a:pt x="31" y="76"/>
                </a:cubicBezTo>
                <a:cubicBezTo>
                  <a:pt x="31" y="76"/>
                  <a:pt x="31" y="76"/>
                  <a:pt x="31" y="76"/>
                </a:cubicBezTo>
                <a:cubicBezTo>
                  <a:pt x="45" y="62"/>
                  <a:pt x="59" y="48"/>
                  <a:pt x="74" y="34"/>
                </a:cubicBezTo>
                <a:cubicBezTo>
                  <a:pt x="76" y="31"/>
                  <a:pt x="77" y="28"/>
                  <a:pt x="77" y="25"/>
                </a:cubicBezTo>
                <a:cubicBezTo>
                  <a:pt x="77" y="25"/>
                  <a:pt x="77" y="25"/>
                  <a:pt x="77" y="25"/>
                </a:cubicBezTo>
                <a:close/>
                <a:moveTo>
                  <a:pt x="38" y="18"/>
                </a:moveTo>
                <a:cubicBezTo>
                  <a:pt x="38" y="18"/>
                  <a:pt x="38" y="18"/>
                  <a:pt x="38" y="18"/>
                </a:cubicBezTo>
                <a:cubicBezTo>
                  <a:pt x="42" y="22"/>
                  <a:pt x="42" y="22"/>
                  <a:pt x="42" y="22"/>
                </a:cubicBezTo>
                <a:cubicBezTo>
                  <a:pt x="11" y="52"/>
                  <a:pt x="11" y="52"/>
                  <a:pt x="11" y="52"/>
                </a:cubicBezTo>
                <a:cubicBezTo>
                  <a:pt x="7" y="48"/>
                  <a:pt x="7" y="48"/>
                  <a:pt x="7" y="48"/>
                </a:cubicBezTo>
                <a:cubicBezTo>
                  <a:pt x="38" y="18"/>
                  <a:pt x="38" y="18"/>
                  <a:pt x="38" y="18"/>
                </a:cubicBezTo>
                <a:close/>
                <a:moveTo>
                  <a:pt x="6" y="71"/>
                </a:moveTo>
                <a:cubicBezTo>
                  <a:pt x="6" y="71"/>
                  <a:pt x="6" y="71"/>
                  <a:pt x="6" y="71"/>
                </a:cubicBezTo>
                <a:cubicBezTo>
                  <a:pt x="6" y="56"/>
                  <a:pt x="6" y="56"/>
                  <a:pt x="6" y="56"/>
                </a:cubicBezTo>
                <a:cubicBezTo>
                  <a:pt x="21" y="71"/>
                  <a:pt x="21" y="71"/>
                  <a:pt x="21" y="71"/>
                </a:cubicBezTo>
                <a:cubicBezTo>
                  <a:pt x="6" y="71"/>
                  <a:pt x="6" y="71"/>
                  <a:pt x="6" y="71"/>
                </a:cubicBezTo>
                <a:close/>
                <a:moveTo>
                  <a:pt x="14" y="55"/>
                </a:moveTo>
                <a:cubicBezTo>
                  <a:pt x="14" y="55"/>
                  <a:pt x="14" y="55"/>
                  <a:pt x="14" y="55"/>
                </a:cubicBezTo>
                <a:cubicBezTo>
                  <a:pt x="44" y="24"/>
                  <a:pt x="44" y="24"/>
                  <a:pt x="44" y="24"/>
                </a:cubicBezTo>
                <a:cubicBezTo>
                  <a:pt x="52" y="32"/>
                  <a:pt x="52" y="32"/>
                  <a:pt x="52" y="32"/>
                </a:cubicBezTo>
                <a:cubicBezTo>
                  <a:pt x="22" y="63"/>
                  <a:pt x="22" y="63"/>
                  <a:pt x="22" y="63"/>
                </a:cubicBezTo>
                <a:cubicBezTo>
                  <a:pt x="14" y="55"/>
                  <a:pt x="14" y="55"/>
                  <a:pt x="14" y="55"/>
                </a:cubicBezTo>
                <a:close/>
                <a:moveTo>
                  <a:pt x="29" y="69"/>
                </a:moveTo>
                <a:cubicBezTo>
                  <a:pt x="29" y="69"/>
                  <a:pt x="29" y="69"/>
                  <a:pt x="29" y="69"/>
                </a:cubicBezTo>
                <a:cubicBezTo>
                  <a:pt x="25" y="66"/>
                  <a:pt x="25" y="66"/>
                  <a:pt x="25" y="66"/>
                </a:cubicBezTo>
                <a:cubicBezTo>
                  <a:pt x="55" y="35"/>
                  <a:pt x="55" y="35"/>
                  <a:pt x="55" y="35"/>
                </a:cubicBezTo>
                <a:cubicBezTo>
                  <a:pt x="59" y="39"/>
                  <a:pt x="59" y="39"/>
                  <a:pt x="59" y="39"/>
                </a:cubicBezTo>
                <a:cubicBezTo>
                  <a:pt x="29" y="69"/>
                  <a:pt x="29" y="69"/>
                  <a:pt x="29" y="69"/>
                </a:cubicBezTo>
                <a:close/>
                <a:moveTo>
                  <a:pt x="71" y="25"/>
                </a:moveTo>
                <a:cubicBezTo>
                  <a:pt x="71" y="25"/>
                  <a:pt x="71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1" y="27"/>
                  <a:pt x="70" y="28"/>
                  <a:pt x="69" y="29"/>
                </a:cubicBezTo>
                <a:cubicBezTo>
                  <a:pt x="66" y="32"/>
                  <a:pt x="66" y="32"/>
                  <a:pt x="66" y="32"/>
                </a:cubicBezTo>
                <a:cubicBezTo>
                  <a:pt x="64" y="34"/>
                  <a:pt x="64" y="34"/>
                  <a:pt x="64" y="34"/>
                </a:cubicBezTo>
                <a:cubicBezTo>
                  <a:pt x="64" y="34"/>
                  <a:pt x="64" y="34"/>
                  <a:pt x="64" y="34"/>
                </a:cubicBezTo>
                <a:cubicBezTo>
                  <a:pt x="42" y="13"/>
                  <a:pt x="42" y="13"/>
                  <a:pt x="42" y="13"/>
                </a:cubicBezTo>
                <a:cubicBezTo>
                  <a:pt x="45" y="11"/>
                  <a:pt x="45" y="11"/>
                  <a:pt x="45" y="11"/>
                </a:cubicBezTo>
                <a:cubicBezTo>
                  <a:pt x="48" y="8"/>
                  <a:pt x="48" y="8"/>
                  <a:pt x="48" y="8"/>
                </a:cubicBezTo>
                <a:cubicBezTo>
                  <a:pt x="49" y="7"/>
                  <a:pt x="50" y="6"/>
                  <a:pt x="52" y="6"/>
                </a:cubicBezTo>
                <a:cubicBezTo>
                  <a:pt x="53" y="6"/>
                  <a:pt x="54" y="7"/>
                  <a:pt x="55" y="8"/>
                </a:cubicBezTo>
                <a:cubicBezTo>
                  <a:pt x="69" y="21"/>
                  <a:pt x="69" y="21"/>
                  <a:pt x="69" y="21"/>
                </a:cubicBezTo>
                <a:cubicBezTo>
                  <a:pt x="70" y="22"/>
                  <a:pt x="71" y="24"/>
                  <a:pt x="71" y="2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淘宝店chenying0907 29"/>
          <p:cNvSpPr>
            <a:spLocks noEditPoints="1"/>
          </p:cNvSpPr>
          <p:nvPr/>
        </p:nvSpPr>
        <p:spPr bwMode="auto">
          <a:xfrm>
            <a:off x="5149990" y="1961740"/>
            <a:ext cx="197821" cy="203780"/>
          </a:xfrm>
          <a:custGeom>
            <a:avLst/>
            <a:gdLst>
              <a:gd name="T0" fmla="*/ 80 w 85"/>
              <a:gd name="T1" fmla="*/ 48 h 87"/>
              <a:gd name="T2" fmla="*/ 76 w 85"/>
              <a:gd name="T3" fmla="*/ 45 h 87"/>
              <a:gd name="T4" fmla="*/ 77 w 85"/>
              <a:gd name="T5" fmla="*/ 43 h 87"/>
              <a:gd name="T6" fmla="*/ 36 w 85"/>
              <a:gd name="T7" fmla="*/ 16 h 87"/>
              <a:gd name="T8" fmla="*/ 39 w 85"/>
              <a:gd name="T9" fmla="*/ 12 h 87"/>
              <a:gd name="T10" fmla="*/ 26 w 85"/>
              <a:gd name="T11" fmla="*/ 1 h 87"/>
              <a:gd name="T12" fmla="*/ 21 w 85"/>
              <a:gd name="T13" fmla="*/ 2 h 87"/>
              <a:gd name="T14" fmla="*/ 1 w 85"/>
              <a:gd name="T15" fmla="*/ 37 h 87"/>
              <a:gd name="T16" fmla="*/ 14 w 85"/>
              <a:gd name="T17" fmla="*/ 48 h 87"/>
              <a:gd name="T18" fmla="*/ 18 w 85"/>
              <a:gd name="T19" fmla="*/ 47 h 87"/>
              <a:gd name="T20" fmla="*/ 23 w 85"/>
              <a:gd name="T21" fmla="*/ 45 h 87"/>
              <a:gd name="T22" fmla="*/ 22 w 85"/>
              <a:gd name="T23" fmla="*/ 49 h 87"/>
              <a:gd name="T24" fmla="*/ 39 w 85"/>
              <a:gd name="T25" fmla="*/ 69 h 87"/>
              <a:gd name="T26" fmla="*/ 22 w 85"/>
              <a:gd name="T27" fmla="*/ 81 h 87"/>
              <a:gd name="T28" fmla="*/ 22 w 85"/>
              <a:gd name="T29" fmla="*/ 87 h 87"/>
              <a:gd name="T30" fmla="*/ 67 w 85"/>
              <a:gd name="T31" fmla="*/ 84 h 87"/>
              <a:gd name="T32" fmla="*/ 46 w 85"/>
              <a:gd name="T33" fmla="*/ 81 h 87"/>
              <a:gd name="T34" fmla="*/ 51 w 85"/>
              <a:gd name="T35" fmla="*/ 67 h 87"/>
              <a:gd name="T36" fmla="*/ 60 w 85"/>
              <a:gd name="T37" fmla="*/ 66 h 87"/>
              <a:gd name="T38" fmla="*/ 64 w 85"/>
              <a:gd name="T39" fmla="*/ 65 h 87"/>
              <a:gd name="T40" fmla="*/ 70 w 85"/>
              <a:gd name="T41" fmla="*/ 65 h 87"/>
              <a:gd name="T42" fmla="*/ 73 w 85"/>
              <a:gd name="T43" fmla="*/ 67 h 87"/>
              <a:gd name="T44" fmla="*/ 80 w 85"/>
              <a:gd name="T45" fmla="*/ 60 h 87"/>
              <a:gd name="T46" fmla="*/ 84 w 85"/>
              <a:gd name="T47" fmla="*/ 54 h 87"/>
              <a:gd name="T48" fmla="*/ 84 w 85"/>
              <a:gd name="T49" fmla="*/ 54 h 87"/>
              <a:gd name="T50" fmla="*/ 17 w 85"/>
              <a:gd name="T51" fmla="*/ 37 h 87"/>
              <a:gd name="T52" fmla="*/ 16 w 85"/>
              <a:gd name="T53" fmla="*/ 37 h 87"/>
              <a:gd name="T54" fmla="*/ 14 w 85"/>
              <a:gd name="T55" fmla="*/ 41 h 87"/>
              <a:gd name="T56" fmla="*/ 25 w 85"/>
              <a:gd name="T57" fmla="*/ 8 h 87"/>
              <a:gd name="T58" fmla="*/ 30 w 85"/>
              <a:gd name="T59" fmla="*/ 14 h 87"/>
              <a:gd name="T60" fmla="*/ 29 w 85"/>
              <a:gd name="T61" fmla="*/ 15 h 87"/>
              <a:gd name="T62" fmla="*/ 48 w 85"/>
              <a:gd name="T63" fmla="*/ 62 h 87"/>
              <a:gd name="T64" fmla="*/ 43 w 85"/>
              <a:gd name="T65" fmla="*/ 63 h 87"/>
              <a:gd name="T66" fmla="*/ 33 w 85"/>
              <a:gd name="T67" fmla="*/ 59 h 87"/>
              <a:gd name="T68" fmla="*/ 29 w 85"/>
              <a:gd name="T69" fmla="*/ 48 h 87"/>
              <a:gd name="T70" fmla="*/ 48 w 85"/>
              <a:gd name="T71" fmla="*/ 62 h 87"/>
              <a:gd name="T72" fmla="*/ 62 w 85"/>
              <a:gd name="T73" fmla="*/ 56 h 87"/>
              <a:gd name="T74" fmla="*/ 60 w 85"/>
              <a:gd name="T75" fmla="*/ 59 h 87"/>
              <a:gd name="T76" fmla="*/ 57 w 85"/>
              <a:gd name="T77" fmla="*/ 57 h 87"/>
              <a:gd name="T78" fmla="*/ 28 w 85"/>
              <a:gd name="T79" fmla="*/ 40 h 87"/>
              <a:gd name="T80" fmla="*/ 28 w 85"/>
              <a:gd name="T81" fmla="*/ 40 h 87"/>
              <a:gd name="T82" fmla="*/ 28 w 85"/>
              <a:gd name="T83" fmla="*/ 40 h 87"/>
              <a:gd name="T84" fmla="*/ 31 w 85"/>
              <a:gd name="T85" fmla="*/ 20 h 87"/>
              <a:gd name="T86" fmla="*/ 69 w 85"/>
              <a:gd name="T87" fmla="*/ 44 h 87"/>
              <a:gd name="T88" fmla="*/ 68 w 85"/>
              <a:gd name="T89" fmla="*/ 45 h 87"/>
              <a:gd name="T90" fmla="*/ 62 w 85"/>
              <a:gd name="T91" fmla="*/ 56 h 87"/>
              <a:gd name="T92" fmla="*/ 75 w 85"/>
              <a:gd name="T93" fmla="*/ 57 h 87"/>
              <a:gd name="T94" fmla="*/ 73 w 85"/>
              <a:gd name="T95" fmla="*/ 60 h 87"/>
              <a:gd name="T96" fmla="*/ 70 w 85"/>
              <a:gd name="T97" fmla="*/ 50 h 87"/>
              <a:gd name="T98" fmla="*/ 75 w 85"/>
              <a:gd name="T99" fmla="*/ 5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5" h="87">
                <a:moveTo>
                  <a:pt x="83" y="49"/>
                </a:moveTo>
                <a:cubicBezTo>
                  <a:pt x="80" y="48"/>
                  <a:pt x="80" y="48"/>
                  <a:pt x="80" y="48"/>
                </a:cubicBezTo>
                <a:cubicBezTo>
                  <a:pt x="80" y="48"/>
                  <a:pt x="80" y="48"/>
                  <a:pt x="80" y="48"/>
                </a:cubicBezTo>
                <a:cubicBezTo>
                  <a:pt x="76" y="45"/>
                  <a:pt x="76" y="45"/>
                  <a:pt x="76" y="45"/>
                </a:cubicBezTo>
                <a:cubicBezTo>
                  <a:pt x="77" y="43"/>
                  <a:pt x="77" y="43"/>
                  <a:pt x="77" y="43"/>
                </a:cubicBezTo>
                <a:cubicBezTo>
                  <a:pt x="77" y="43"/>
                  <a:pt x="77" y="43"/>
                  <a:pt x="77" y="43"/>
                </a:cubicBezTo>
                <a:cubicBezTo>
                  <a:pt x="78" y="41"/>
                  <a:pt x="77" y="39"/>
                  <a:pt x="76" y="39"/>
                </a:cubicBezTo>
                <a:cubicBezTo>
                  <a:pt x="36" y="16"/>
                  <a:pt x="36" y="16"/>
                  <a:pt x="36" y="16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0"/>
                  <a:pt x="39" y="8"/>
                  <a:pt x="37" y="8"/>
                </a:cubicBezTo>
                <a:cubicBezTo>
                  <a:pt x="26" y="1"/>
                  <a:pt x="26" y="1"/>
                  <a:pt x="26" y="1"/>
                </a:cubicBezTo>
                <a:cubicBezTo>
                  <a:pt x="26" y="1"/>
                  <a:pt x="26" y="1"/>
                  <a:pt x="26" y="1"/>
                </a:cubicBezTo>
                <a:cubicBezTo>
                  <a:pt x="24" y="0"/>
                  <a:pt x="22" y="1"/>
                  <a:pt x="21" y="2"/>
                </a:cubicBezTo>
                <a:cubicBezTo>
                  <a:pt x="1" y="37"/>
                  <a:pt x="1" y="37"/>
                  <a:pt x="1" y="37"/>
                </a:cubicBezTo>
                <a:cubicBezTo>
                  <a:pt x="1" y="37"/>
                  <a:pt x="1" y="37"/>
                  <a:pt x="1" y="37"/>
                </a:cubicBezTo>
                <a:cubicBezTo>
                  <a:pt x="0" y="39"/>
                  <a:pt x="1" y="41"/>
                  <a:pt x="2" y="42"/>
                </a:cubicBezTo>
                <a:cubicBezTo>
                  <a:pt x="14" y="48"/>
                  <a:pt x="14" y="48"/>
                  <a:pt x="14" y="48"/>
                </a:cubicBezTo>
                <a:cubicBezTo>
                  <a:pt x="14" y="48"/>
                  <a:pt x="14" y="48"/>
                  <a:pt x="14" y="48"/>
                </a:cubicBezTo>
                <a:cubicBezTo>
                  <a:pt x="15" y="49"/>
                  <a:pt x="17" y="49"/>
                  <a:pt x="18" y="47"/>
                </a:cubicBezTo>
                <a:cubicBezTo>
                  <a:pt x="20" y="43"/>
                  <a:pt x="20" y="43"/>
                  <a:pt x="20" y="43"/>
                </a:cubicBezTo>
                <a:cubicBezTo>
                  <a:pt x="23" y="45"/>
                  <a:pt x="23" y="45"/>
                  <a:pt x="23" y="45"/>
                </a:cubicBezTo>
                <a:cubicBezTo>
                  <a:pt x="22" y="45"/>
                  <a:pt x="22" y="45"/>
                  <a:pt x="22" y="45"/>
                </a:cubicBezTo>
                <a:cubicBezTo>
                  <a:pt x="22" y="46"/>
                  <a:pt x="22" y="48"/>
                  <a:pt x="22" y="49"/>
                </a:cubicBezTo>
                <a:cubicBezTo>
                  <a:pt x="22" y="54"/>
                  <a:pt x="24" y="60"/>
                  <a:pt x="28" y="63"/>
                </a:cubicBezTo>
                <a:cubicBezTo>
                  <a:pt x="31" y="66"/>
                  <a:pt x="35" y="68"/>
                  <a:pt x="39" y="69"/>
                </a:cubicBezTo>
                <a:cubicBezTo>
                  <a:pt x="39" y="81"/>
                  <a:pt x="39" y="81"/>
                  <a:pt x="39" y="81"/>
                </a:cubicBezTo>
                <a:cubicBezTo>
                  <a:pt x="22" y="81"/>
                  <a:pt x="22" y="81"/>
                  <a:pt x="22" y="81"/>
                </a:cubicBezTo>
                <a:cubicBezTo>
                  <a:pt x="20" y="81"/>
                  <a:pt x="19" y="82"/>
                  <a:pt x="19" y="84"/>
                </a:cubicBezTo>
                <a:cubicBezTo>
                  <a:pt x="19" y="86"/>
                  <a:pt x="20" y="87"/>
                  <a:pt x="22" y="87"/>
                </a:cubicBezTo>
                <a:cubicBezTo>
                  <a:pt x="63" y="87"/>
                  <a:pt x="63" y="87"/>
                  <a:pt x="63" y="87"/>
                </a:cubicBezTo>
                <a:cubicBezTo>
                  <a:pt x="65" y="87"/>
                  <a:pt x="67" y="86"/>
                  <a:pt x="67" y="84"/>
                </a:cubicBezTo>
                <a:cubicBezTo>
                  <a:pt x="67" y="82"/>
                  <a:pt x="65" y="81"/>
                  <a:pt x="63" y="81"/>
                </a:cubicBezTo>
                <a:cubicBezTo>
                  <a:pt x="46" y="81"/>
                  <a:pt x="46" y="81"/>
                  <a:pt x="46" y="81"/>
                </a:cubicBezTo>
                <a:cubicBezTo>
                  <a:pt x="46" y="69"/>
                  <a:pt x="46" y="69"/>
                  <a:pt x="46" y="69"/>
                </a:cubicBezTo>
                <a:cubicBezTo>
                  <a:pt x="48" y="69"/>
                  <a:pt x="49" y="68"/>
                  <a:pt x="51" y="67"/>
                </a:cubicBezTo>
                <a:cubicBezTo>
                  <a:pt x="53" y="66"/>
                  <a:pt x="55" y="65"/>
                  <a:pt x="56" y="64"/>
                </a:cubicBezTo>
                <a:cubicBezTo>
                  <a:pt x="60" y="66"/>
                  <a:pt x="60" y="66"/>
                  <a:pt x="60" y="66"/>
                </a:cubicBezTo>
                <a:cubicBezTo>
                  <a:pt x="60" y="66"/>
                  <a:pt x="60" y="66"/>
                  <a:pt x="60" y="66"/>
                </a:cubicBezTo>
                <a:cubicBezTo>
                  <a:pt x="61" y="67"/>
                  <a:pt x="63" y="67"/>
                  <a:pt x="64" y="65"/>
                </a:cubicBezTo>
                <a:cubicBezTo>
                  <a:pt x="66" y="63"/>
                  <a:pt x="66" y="63"/>
                  <a:pt x="66" y="63"/>
                </a:cubicBezTo>
                <a:cubicBezTo>
                  <a:pt x="70" y="65"/>
                  <a:pt x="70" y="65"/>
                  <a:pt x="70" y="65"/>
                </a:cubicBezTo>
                <a:cubicBezTo>
                  <a:pt x="73" y="67"/>
                  <a:pt x="73" y="67"/>
                  <a:pt x="73" y="67"/>
                </a:cubicBezTo>
                <a:cubicBezTo>
                  <a:pt x="73" y="67"/>
                  <a:pt x="73" y="67"/>
                  <a:pt x="73" y="67"/>
                </a:cubicBezTo>
                <a:cubicBezTo>
                  <a:pt x="74" y="68"/>
                  <a:pt x="76" y="67"/>
                  <a:pt x="77" y="66"/>
                </a:cubicBezTo>
                <a:cubicBezTo>
                  <a:pt x="80" y="60"/>
                  <a:pt x="80" y="60"/>
                  <a:pt x="80" y="60"/>
                </a:cubicBezTo>
                <a:cubicBezTo>
                  <a:pt x="81" y="60"/>
                  <a:pt x="81" y="60"/>
                  <a:pt x="81" y="60"/>
                </a:cubicBezTo>
                <a:cubicBezTo>
                  <a:pt x="84" y="54"/>
                  <a:pt x="84" y="54"/>
                  <a:pt x="84" y="54"/>
                </a:cubicBezTo>
                <a:cubicBezTo>
                  <a:pt x="84" y="54"/>
                  <a:pt x="84" y="54"/>
                  <a:pt x="84" y="54"/>
                </a:cubicBezTo>
                <a:cubicBezTo>
                  <a:pt x="84" y="54"/>
                  <a:pt x="84" y="54"/>
                  <a:pt x="84" y="54"/>
                </a:cubicBezTo>
                <a:cubicBezTo>
                  <a:pt x="85" y="52"/>
                  <a:pt x="84" y="50"/>
                  <a:pt x="83" y="49"/>
                </a:cubicBezTo>
                <a:close/>
                <a:moveTo>
                  <a:pt x="17" y="37"/>
                </a:moveTo>
                <a:cubicBezTo>
                  <a:pt x="17" y="37"/>
                  <a:pt x="17" y="37"/>
                  <a:pt x="17" y="37"/>
                </a:cubicBezTo>
                <a:cubicBezTo>
                  <a:pt x="16" y="37"/>
                  <a:pt x="16" y="37"/>
                  <a:pt x="16" y="37"/>
                </a:cubicBezTo>
                <a:cubicBezTo>
                  <a:pt x="16" y="38"/>
                  <a:pt x="16" y="38"/>
                  <a:pt x="16" y="38"/>
                </a:cubicBezTo>
                <a:cubicBezTo>
                  <a:pt x="14" y="41"/>
                  <a:pt x="14" y="41"/>
                  <a:pt x="14" y="41"/>
                </a:cubicBezTo>
                <a:cubicBezTo>
                  <a:pt x="8" y="38"/>
                  <a:pt x="8" y="38"/>
                  <a:pt x="8" y="38"/>
                </a:cubicBezTo>
                <a:cubicBezTo>
                  <a:pt x="25" y="8"/>
                  <a:pt x="25" y="8"/>
                  <a:pt x="25" y="8"/>
                </a:cubicBezTo>
                <a:cubicBezTo>
                  <a:pt x="31" y="12"/>
                  <a:pt x="31" y="12"/>
                  <a:pt x="31" y="12"/>
                </a:cubicBezTo>
                <a:cubicBezTo>
                  <a:pt x="30" y="14"/>
                  <a:pt x="30" y="14"/>
                  <a:pt x="30" y="14"/>
                </a:cubicBezTo>
                <a:cubicBezTo>
                  <a:pt x="29" y="15"/>
                  <a:pt x="29" y="15"/>
                  <a:pt x="29" y="15"/>
                </a:cubicBezTo>
                <a:cubicBezTo>
                  <a:pt x="29" y="15"/>
                  <a:pt x="29" y="15"/>
                  <a:pt x="29" y="15"/>
                </a:cubicBezTo>
                <a:cubicBezTo>
                  <a:pt x="17" y="37"/>
                  <a:pt x="17" y="37"/>
                  <a:pt x="17" y="37"/>
                </a:cubicBezTo>
                <a:close/>
                <a:moveTo>
                  <a:pt x="48" y="62"/>
                </a:moveTo>
                <a:cubicBezTo>
                  <a:pt x="48" y="62"/>
                  <a:pt x="48" y="62"/>
                  <a:pt x="48" y="62"/>
                </a:cubicBezTo>
                <a:cubicBezTo>
                  <a:pt x="47" y="62"/>
                  <a:pt x="45" y="63"/>
                  <a:pt x="43" y="63"/>
                </a:cubicBezTo>
                <a:cubicBezTo>
                  <a:pt x="43" y="63"/>
                  <a:pt x="43" y="63"/>
                  <a:pt x="43" y="63"/>
                </a:cubicBezTo>
                <a:cubicBezTo>
                  <a:pt x="39" y="63"/>
                  <a:pt x="35" y="61"/>
                  <a:pt x="33" y="59"/>
                </a:cubicBezTo>
                <a:cubicBezTo>
                  <a:pt x="30" y="56"/>
                  <a:pt x="29" y="53"/>
                  <a:pt x="29" y="49"/>
                </a:cubicBezTo>
                <a:cubicBezTo>
                  <a:pt x="29" y="48"/>
                  <a:pt x="29" y="48"/>
                  <a:pt x="29" y="48"/>
                </a:cubicBezTo>
                <a:cubicBezTo>
                  <a:pt x="50" y="61"/>
                  <a:pt x="50" y="61"/>
                  <a:pt x="50" y="61"/>
                </a:cubicBezTo>
                <a:cubicBezTo>
                  <a:pt x="50" y="61"/>
                  <a:pt x="49" y="61"/>
                  <a:pt x="48" y="62"/>
                </a:cubicBezTo>
                <a:close/>
                <a:moveTo>
                  <a:pt x="62" y="56"/>
                </a:moveTo>
                <a:cubicBezTo>
                  <a:pt x="62" y="56"/>
                  <a:pt x="62" y="56"/>
                  <a:pt x="62" y="56"/>
                </a:cubicBezTo>
                <a:cubicBezTo>
                  <a:pt x="62" y="57"/>
                  <a:pt x="62" y="57"/>
                  <a:pt x="62" y="57"/>
                </a:cubicBezTo>
                <a:cubicBezTo>
                  <a:pt x="60" y="59"/>
                  <a:pt x="60" y="59"/>
                  <a:pt x="60" y="59"/>
                </a:cubicBezTo>
                <a:cubicBezTo>
                  <a:pt x="57" y="57"/>
                  <a:pt x="57" y="57"/>
                  <a:pt x="57" y="57"/>
                </a:cubicBezTo>
                <a:cubicBezTo>
                  <a:pt x="57" y="57"/>
                  <a:pt x="57" y="57"/>
                  <a:pt x="57" y="57"/>
                </a:cubicBezTo>
                <a:cubicBezTo>
                  <a:pt x="28" y="40"/>
                  <a:pt x="28" y="40"/>
                  <a:pt x="28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1" y="37"/>
                  <a:pt x="21" y="37"/>
                  <a:pt x="21" y="37"/>
                </a:cubicBezTo>
                <a:cubicBezTo>
                  <a:pt x="31" y="20"/>
                  <a:pt x="31" y="20"/>
                  <a:pt x="31" y="20"/>
                </a:cubicBezTo>
                <a:cubicBezTo>
                  <a:pt x="70" y="43"/>
                  <a:pt x="70" y="43"/>
                  <a:pt x="70" y="43"/>
                </a:cubicBezTo>
                <a:cubicBezTo>
                  <a:pt x="69" y="44"/>
                  <a:pt x="69" y="44"/>
                  <a:pt x="69" y="44"/>
                </a:cubicBezTo>
                <a:cubicBezTo>
                  <a:pt x="69" y="44"/>
                  <a:pt x="69" y="44"/>
                  <a:pt x="69" y="44"/>
                </a:cubicBezTo>
                <a:cubicBezTo>
                  <a:pt x="68" y="45"/>
                  <a:pt x="68" y="45"/>
                  <a:pt x="68" y="45"/>
                </a:cubicBezTo>
                <a:cubicBezTo>
                  <a:pt x="68" y="45"/>
                  <a:pt x="68" y="45"/>
                  <a:pt x="68" y="45"/>
                </a:cubicBezTo>
                <a:cubicBezTo>
                  <a:pt x="62" y="56"/>
                  <a:pt x="62" y="56"/>
                  <a:pt x="62" y="56"/>
                </a:cubicBezTo>
                <a:close/>
                <a:moveTo>
                  <a:pt x="75" y="57"/>
                </a:moveTo>
                <a:cubicBezTo>
                  <a:pt x="75" y="57"/>
                  <a:pt x="75" y="57"/>
                  <a:pt x="75" y="57"/>
                </a:cubicBezTo>
                <a:cubicBezTo>
                  <a:pt x="75" y="57"/>
                  <a:pt x="75" y="57"/>
                  <a:pt x="75" y="57"/>
                </a:cubicBezTo>
                <a:cubicBezTo>
                  <a:pt x="73" y="60"/>
                  <a:pt x="73" y="60"/>
                  <a:pt x="73" y="60"/>
                </a:cubicBezTo>
                <a:cubicBezTo>
                  <a:pt x="67" y="56"/>
                  <a:pt x="67" y="56"/>
                  <a:pt x="67" y="56"/>
                </a:cubicBezTo>
                <a:cubicBezTo>
                  <a:pt x="70" y="50"/>
                  <a:pt x="70" y="50"/>
                  <a:pt x="70" y="50"/>
                </a:cubicBezTo>
                <a:cubicBezTo>
                  <a:pt x="77" y="53"/>
                  <a:pt x="77" y="53"/>
                  <a:pt x="77" y="53"/>
                </a:cubicBezTo>
                <a:cubicBezTo>
                  <a:pt x="75" y="57"/>
                  <a:pt x="75" y="57"/>
                  <a:pt x="75" y="57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>
            <a:off x="5408587" y="1728168"/>
            <a:ext cx="652249" cy="154443"/>
          </a:xfrm>
          <a:custGeom>
            <a:avLst/>
            <a:gdLst>
              <a:gd name="connsiteX0" fmla="*/ 0 w 1059180"/>
              <a:gd name="connsiteY0" fmla="*/ 205740 h 205740"/>
              <a:gd name="connsiteX1" fmla="*/ 205740 w 1059180"/>
              <a:gd name="connsiteY1" fmla="*/ 0 h 205740"/>
              <a:gd name="connsiteX2" fmla="*/ 1059180 w 1059180"/>
              <a:gd name="connsiteY2" fmla="*/ 0 h 205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59180" h="205740">
                <a:moveTo>
                  <a:pt x="0" y="205740"/>
                </a:moveTo>
                <a:lnTo>
                  <a:pt x="205740" y="0"/>
                </a:lnTo>
                <a:lnTo>
                  <a:pt x="1059180" y="0"/>
                </a:ln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23" tIns="45711" rIns="91423" bIns="45711" rtlCol="0" anchor="ctr"/>
          <a:lstStyle/>
          <a:p>
            <a:pPr algn="ctr"/>
            <a:endParaRPr lang="zh-CN" altLang="en-US"/>
          </a:p>
        </p:txBody>
      </p:sp>
      <p:sp>
        <p:nvSpPr>
          <p:cNvPr id="34" name="任意多边形 33"/>
          <p:cNvSpPr/>
          <p:nvPr/>
        </p:nvSpPr>
        <p:spPr>
          <a:xfrm flipV="1">
            <a:off x="5408587" y="3636145"/>
            <a:ext cx="652249" cy="153172"/>
          </a:xfrm>
          <a:custGeom>
            <a:avLst/>
            <a:gdLst>
              <a:gd name="connsiteX0" fmla="*/ 0 w 1059180"/>
              <a:gd name="connsiteY0" fmla="*/ 205740 h 205740"/>
              <a:gd name="connsiteX1" fmla="*/ 205740 w 1059180"/>
              <a:gd name="connsiteY1" fmla="*/ 0 h 205740"/>
              <a:gd name="connsiteX2" fmla="*/ 1059180 w 1059180"/>
              <a:gd name="connsiteY2" fmla="*/ 0 h 205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59180" h="205740">
                <a:moveTo>
                  <a:pt x="0" y="205740"/>
                </a:moveTo>
                <a:lnTo>
                  <a:pt x="205740" y="0"/>
                </a:lnTo>
                <a:lnTo>
                  <a:pt x="1059180" y="0"/>
                </a:ln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23" tIns="45711" rIns="91423" bIns="45711" rtlCol="0" anchor="ctr"/>
          <a:lstStyle/>
          <a:p>
            <a:pPr algn="ctr"/>
            <a:endParaRPr lang="zh-CN" altLang="en-US"/>
          </a:p>
        </p:txBody>
      </p:sp>
      <p:sp>
        <p:nvSpPr>
          <p:cNvPr id="35" name="任意多边形 34"/>
          <p:cNvSpPr/>
          <p:nvPr/>
        </p:nvSpPr>
        <p:spPr>
          <a:xfrm flipH="1">
            <a:off x="2987716" y="1728168"/>
            <a:ext cx="717942" cy="154443"/>
          </a:xfrm>
          <a:custGeom>
            <a:avLst/>
            <a:gdLst>
              <a:gd name="connsiteX0" fmla="*/ 0 w 1059180"/>
              <a:gd name="connsiteY0" fmla="*/ 205740 h 205740"/>
              <a:gd name="connsiteX1" fmla="*/ 205740 w 1059180"/>
              <a:gd name="connsiteY1" fmla="*/ 0 h 205740"/>
              <a:gd name="connsiteX2" fmla="*/ 1059180 w 1059180"/>
              <a:gd name="connsiteY2" fmla="*/ 0 h 205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59180" h="205740">
                <a:moveTo>
                  <a:pt x="0" y="205740"/>
                </a:moveTo>
                <a:lnTo>
                  <a:pt x="205740" y="0"/>
                </a:lnTo>
                <a:lnTo>
                  <a:pt x="1059180" y="0"/>
                </a:ln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23" tIns="45711" rIns="91423" bIns="45711" rtlCol="0" anchor="ctr"/>
          <a:lstStyle/>
          <a:p>
            <a:pPr algn="ctr"/>
            <a:endParaRPr lang="zh-CN" altLang="en-US"/>
          </a:p>
        </p:txBody>
      </p:sp>
      <p:sp>
        <p:nvSpPr>
          <p:cNvPr id="36" name="任意多边形 35"/>
          <p:cNvSpPr/>
          <p:nvPr/>
        </p:nvSpPr>
        <p:spPr>
          <a:xfrm flipH="1" flipV="1">
            <a:off x="2987716" y="3636145"/>
            <a:ext cx="717942" cy="153172"/>
          </a:xfrm>
          <a:custGeom>
            <a:avLst/>
            <a:gdLst>
              <a:gd name="connsiteX0" fmla="*/ 0 w 1059180"/>
              <a:gd name="connsiteY0" fmla="*/ 205740 h 205740"/>
              <a:gd name="connsiteX1" fmla="*/ 205740 w 1059180"/>
              <a:gd name="connsiteY1" fmla="*/ 0 h 205740"/>
              <a:gd name="connsiteX2" fmla="*/ 1059180 w 1059180"/>
              <a:gd name="connsiteY2" fmla="*/ 0 h 205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59180" h="205740">
                <a:moveTo>
                  <a:pt x="0" y="205740"/>
                </a:moveTo>
                <a:lnTo>
                  <a:pt x="205740" y="0"/>
                </a:lnTo>
                <a:lnTo>
                  <a:pt x="1059180" y="0"/>
                </a:ln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23" tIns="45711" rIns="91423" bIns="45711" rtlCol="0" anchor="ctr"/>
          <a:lstStyle/>
          <a:p>
            <a:pPr algn="ctr"/>
            <a:endParaRPr lang="zh-CN" altLang="en-US"/>
          </a:p>
        </p:txBody>
      </p:sp>
      <p:sp>
        <p:nvSpPr>
          <p:cNvPr id="38" name="Rectangle 24"/>
          <p:cNvSpPr>
            <a:spLocks noChangeArrowheads="1"/>
          </p:cNvSpPr>
          <p:nvPr/>
        </p:nvSpPr>
        <p:spPr bwMode="auto">
          <a:xfrm>
            <a:off x="6114364" y="1662569"/>
            <a:ext cx="1422297" cy="153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000" b="1" dirty="0">
                <a:solidFill>
                  <a:srgbClr val="FFFFFF">
                    <a:lumMod val="50000"/>
                  </a:srgbClr>
                </a:solidFill>
              </a:rPr>
              <a:t>TOPIC HEADER HERE</a:t>
            </a:r>
          </a:p>
        </p:txBody>
      </p:sp>
      <p:sp>
        <p:nvSpPr>
          <p:cNvPr id="39" name="淘宝店chenying0907 38"/>
          <p:cNvSpPr/>
          <p:nvPr/>
        </p:nvSpPr>
        <p:spPr>
          <a:xfrm>
            <a:off x="6114364" y="1870055"/>
            <a:ext cx="1952515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1" name="Rectangle 24"/>
          <p:cNvSpPr>
            <a:spLocks noChangeArrowheads="1"/>
          </p:cNvSpPr>
          <p:nvPr/>
        </p:nvSpPr>
        <p:spPr bwMode="auto">
          <a:xfrm>
            <a:off x="6136460" y="3712371"/>
            <a:ext cx="1422297" cy="153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000" b="1" dirty="0">
                <a:solidFill>
                  <a:srgbClr val="FFFFFF">
                    <a:lumMod val="50000"/>
                  </a:srgbClr>
                </a:solidFill>
              </a:rPr>
              <a:t>TOPIC HEADER HERE</a:t>
            </a:r>
          </a:p>
        </p:txBody>
      </p:sp>
      <p:sp>
        <p:nvSpPr>
          <p:cNvPr id="42" name="淘宝店chenying0907 41"/>
          <p:cNvSpPr/>
          <p:nvPr/>
        </p:nvSpPr>
        <p:spPr>
          <a:xfrm>
            <a:off x="6136459" y="3919857"/>
            <a:ext cx="1952515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4" name="Rectangle 24"/>
          <p:cNvSpPr>
            <a:spLocks noChangeArrowheads="1"/>
          </p:cNvSpPr>
          <p:nvPr/>
        </p:nvSpPr>
        <p:spPr bwMode="auto">
          <a:xfrm>
            <a:off x="1463746" y="1662569"/>
            <a:ext cx="1422297" cy="153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1000" b="1" dirty="0">
                <a:solidFill>
                  <a:srgbClr val="FFFFFF">
                    <a:lumMod val="50000"/>
                  </a:srgbClr>
                </a:solidFill>
              </a:rPr>
              <a:t>TOPIC HEADER HERE</a:t>
            </a:r>
          </a:p>
        </p:txBody>
      </p:sp>
      <p:sp>
        <p:nvSpPr>
          <p:cNvPr id="45" name="淘宝店chenying0907 44"/>
          <p:cNvSpPr/>
          <p:nvPr/>
        </p:nvSpPr>
        <p:spPr>
          <a:xfrm>
            <a:off x="955624" y="1870055"/>
            <a:ext cx="1952515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6" name="Rectangle 24"/>
          <p:cNvSpPr>
            <a:spLocks noChangeArrowheads="1"/>
          </p:cNvSpPr>
          <p:nvPr/>
        </p:nvSpPr>
        <p:spPr bwMode="auto">
          <a:xfrm>
            <a:off x="1485842" y="3712371"/>
            <a:ext cx="1422297" cy="153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1000" b="1" dirty="0">
                <a:solidFill>
                  <a:srgbClr val="FFFFFF">
                    <a:lumMod val="50000"/>
                  </a:srgbClr>
                </a:solidFill>
              </a:rPr>
              <a:t>TOPIC HEADER HERE</a:t>
            </a:r>
          </a:p>
        </p:txBody>
      </p:sp>
      <p:sp>
        <p:nvSpPr>
          <p:cNvPr id="47" name="淘宝店chenying0907 46"/>
          <p:cNvSpPr/>
          <p:nvPr/>
        </p:nvSpPr>
        <p:spPr>
          <a:xfrm>
            <a:off x="977719" y="3919857"/>
            <a:ext cx="1952515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  <a:spcBef>
                <a:spcPts val="300"/>
              </a:spcBef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templates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708885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5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750"/>
                            </p:stCondLst>
                            <p:childTnLst>
                              <p:par>
                                <p:cTn id="7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25" grpId="0" animBg="1"/>
      <p:bldP spid="26" grpId="0" animBg="1"/>
      <p:bldP spid="27" grpId="0" animBg="1"/>
      <p:bldP spid="28" grpId="0" animBg="1"/>
      <p:bldP spid="29" grpId="0" animBg="1"/>
      <p:bldP spid="34" grpId="0" animBg="1"/>
      <p:bldP spid="35" grpId="0" animBg="1"/>
      <p:bldP spid="36" grpId="0" animBg="1"/>
      <p:bldP spid="38" grpId="0"/>
      <p:bldP spid="39" grpId="0"/>
      <p:bldP spid="41" grpId="0"/>
      <p:bldP spid="42" grpId="0"/>
      <p:bldP spid="44" grpId="0"/>
      <p:bldP spid="45" grpId="0"/>
      <p:bldP spid="46" grpId="0"/>
      <p:bldP spid="4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: Shape 8"/>
          <p:cNvSpPr>
            <a:spLocks/>
          </p:cNvSpPr>
          <p:nvPr/>
        </p:nvSpPr>
        <p:spPr bwMode="auto">
          <a:xfrm rot="5400000">
            <a:off x="4731063" y="1769652"/>
            <a:ext cx="512112" cy="2865082"/>
          </a:xfrm>
          <a:custGeom>
            <a:avLst/>
            <a:gdLst>
              <a:gd name="T0" fmla="*/ 0 w 462"/>
              <a:gd name="T1" fmla="*/ 0 h 2068"/>
              <a:gd name="T2" fmla="*/ 0 w 462"/>
              <a:gd name="T3" fmla="*/ 2068 h 2068"/>
              <a:gd name="T4" fmla="*/ 462 w 462"/>
              <a:gd name="T5" fmla="*/ 1702 h 2068"/>
              <a:gd name="T6" fmla="*/ 462 w 462"/>
              <a:gd name="T7" fmla="*/ 0 h 2068"/>
              <a:gd name="T8" fmla="*/ 0 w 462"/>
              <a:gd name="T9" fmla="*/ 0 h 20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2" h="2068">
                <a:moveTo>
                  <a:pt x="0" y="0"/>
                </a:moveTo>
                <a:lnTo>
                  <a:pt x="0" y="2068"/>
                </a:lnTo>
                <a:lnTo>
                  <a:pt x="462" y="1702"/>
                </a:lnTo>
                <a:lnTo>
                  <a:pt x="462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7" rIns="91435" bIns="45717" anchor="ctr"/>
          <a:lstStyle/>
          <a:p>
            <a:pPr algn="ctr"/>
            <a:endParaRPr/>
          </a:p>
        </p:txBody>
      </p:sp>
      <p:sp>
        <p:nvSpPr>
          <p:cNvPr id="32" name="Freeform: Shape 10"/>
          <p:cNvSpPr>
            <a:spLocks/>
          </p:cNvSpPr>
          <p:nvPr/>
        </p:nvSpPr>
        <p:spPr bwMode="auto">
          <a:xfrm rot="5400000">
            <a:off x="6365629" y="3031196"/>
            <a:ext cx="1015357" cy="547247"/>
          </a:xfrm>
          <a:custGeom>
            <a:avLst/>
            <a:gdLst>
              <a:gd name="T0" fmla="*/ 458 w 916"/>
              <a:gd name="T1" fmla="*/ 0 h 395"/>
              <a:gd name="T2" fmla="*/ 916 w 916"/>
              <a:gd name="T3" fmla="*/ 395 h 395"/>
              <a:gd name="T4" fmla="*/ 458 w 916"/>
              <a:gd name="T5" fmla="*/ 395 h 395"/>
              <a:gd name="T6" fmla="*/ 0 w 916"/>
              <a:gd name="T7" fmla="*/ 395 h 395"/>
              <a:gd name="T8" fmla="*/ 458 w 916"/>
              <a:gd name="T9" fmla="*/ 0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6" h="395">
                <a:moveTo>
                  <a:pt x="458" y="0"/>
                </a:moveTo>
                <a:lnTo>
                  <a:pt x="916" y="395"/>
                </a:lnTo>
                <a:lnTo>
                  <a:pt x="458" y="395"/>
                </a:lnTo>
                <a:lnTo>
                  <a:pt x="0" y="395"/>
                </a:lnTo>
                <a:lnTo>
                  <a:pt x="45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7" rIns="91435" bIns="45717" anchor="ctr"/>
          <a:lstStyle/>
          <a:p>
            <a:pPr algn="ctr"/>
            <a:endParaRPr sz="10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Freeform: Shape 11"/>
          <p:cNvSpPr>
            <a:spLocks/>
          </p:cNvSpPr>
          <p:nvPr/>
        </p:nvSpPr>
        <p:spPr bwMode="auto">
          <a:xfrm rot="5400000">
            <a:off x="6619468" y="2777356"/>
            <a:ext cx="507678" cy="547247"/>
          </a:xfrm>
          <a:custGeom>
            <a:avLst/>
            <a:gdLst>
              <a:gd name="T0" fmla="*/ 458 w 458"/>
              <a:gd name="T1" fmla="*/ 0 h 395"/>
              <a:gd name="T2" fmla="*/ 0 w 458"/>
              <a:gd name="T3" fmla="*/ 395 h 395"/>
              <a:gd name="T4" fmla="*/ 227 w 458"/>
              <a:gd name="T5" fmla="*/ 395 h 395"/>
              <a:gd name="T6" fmla="*/ 0 w 458"/>
              <a:gd name="T7" fmla="*/ 395 h 395"/>
              <a:gd name="T8" fmla="*/ 210 w 458"/>
              <a:gd name="T9" fmla="*/ 214 h 395"/>
              <a:gd name="T10" fmla="*/ 458 w 458"/>
              <a:gd name="T11" fmla="*/ 0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8" h="395">
                <a:moveTo>
                  <a:pt x="458" y="0"/>
                </a:moveTo>
                <a:lnTo>
                  <a:pt x="0" y="395"/>
                </a:lnTo>
                <a:lnTo>
                  <a:pt x="227" y="395"/>
                </a:lnTo>
                <a:lnTo>
                  <a:pt x="0" y="395"/>
                </a:lnTo>
                <a:lnTo>
                  <a:pt x="210" y="214"/>
                </a:lnTo>
                <a:lnTo>
                  <a:pt x="458" y="0"/>
                </a:lnTo>
                <a:close/>
              </a:path>
            </a:pathLst>
          </a:custGeom>
          <a:solidFill>
            <a:srgbClr val="A6A5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7" rIns="91435" bIns="45717" anchor="ctr"/>
          <a:lstStyle/>
          <a:p>
            <a:pPr algn="ctr"/>
            <a:endParaRPr sz="10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Freeform: Shape 12"/>
          <p:cNvSpPr>
            <a:spLocks/>
          </p:cNvSpPr>
          <p:nvPr/>
        </p:nvSpPr>
        <p:spPr bwMode="auto">
          <a:xfrm rot="5400000">
            <a:off x="6619468" y="2777356"/>
            <a:ext cx="507678" cy="547247"/>
          </a:xfrm>
          <a:custGeom>
            <a:avLst/>
            <a:gdLst>
              <a:gd name="T0" fmla="*/ 458 w 458"/>
              <a:gd name="T1" fmla="*/ 0 h 395"/>
              <a:gd name="T2" fmla="*/ 0 w 458"/>
              <a:gd name="T3" fmla="*/ 395 h 395"/>
              <a:gd name="T4" fmla="*/ 227 w 458"/>
              <a:gd name="T5" fmla="*/ 395 h 395"/>
              <a:gd name="T6" fmla="*/ 0 w 458"/>
              <a:gd name="T7" fmla="*/ 395 h 395"/>
              <a:gd name="T8" fmla="*/ 210 w 458"/>
              <a:gd name="T9" fmla="*/ 214 h 395"/>
              <a:gd name="T10" fmla="*/ 458 w 458"/>
              <a:gd name="T11" fmla="*/ 0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8" h="395">
                <a:moveTo>
                  <a:pt x="458" y="0"/>
                </a:moveTo>
                <a:lnTo>
                  <a:pt x="0" y="395"/>
                </a:lnTo>
                <a:lnTo>
                  <a:pt x="227" y="395"/>
                </a:lnTo>
                <a:lnTo>
                  <a:pt x="0" y="395"/>
                </a:lnTo>
                <a:lnTo>
                  <a:pt x="210" y="214"/>
                </a:lnTo>
                <a:lnTo>
                  <a:pt x="45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7" rIns="91435" bIns="45717" anchor="ctr"/>
          <a:lstStyle/>
          <a:p>
            <a:pPr algn="ctr"/>
            <a:endParaRPr sz="10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Freeform: Shape 13"/>
          <p:cNvSpPr>
            <a:spLocks/>
          </p:cNvSpPr>
          <p:nvPr/>
        </p:nvSpPr>
        <p:spPr bwMode="auto">
          <a:xfrm rot="5400000">
            <a:off x="6619468" y="3285036"/>
            <a:ext cx="507678" cy="547247"/>
          </a:xfrm>
          <a:custGeom>
            <a:avLst/>
            <a:gdLst>
              <a:gd name="T0" fmla="*/ 0 w 458"/>
              <a:gd name="T1" fmla="*/ 0 h 395"/>
              <a:gd name="T2" fmla="*/ 0 w 458"/>
              <a:gd name="T3" fmla="*/ 0 h 395"/>
              <a:gd name="T4" fmla="*/ 458 w 458"/>
              <a:gd name="T5" fmla="*/ 395 h 395"/>
              <a:gd name="T6" fmla="*/ 458 w 458"/>
              <a:gd name="T7" fmla="*/ 395 h 395"/>
              <a:gd name="T8" fmla="*/ 0 w 458"/>
              <a:gd name="T9" fmla="*/ 0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8" h="395">
                <a:moveTo>
                  <a:pt x="0" y="0"/>
                </a:moveTo>
                <a:lnTo>
                  <a:pt x="0" y="0"/>
                </a:lnTo>
                <a:lnTo>
                  <a:pt x="458" y="395"/>
                </a:lnTo>
                <a:lnTo>
                  <a:pt x="458" y="395"/>
                </a:lnTo>
                <a:lnTo>
                  <a:pt x="0" y="0"/>
                </a:lnTo>
                <a:close/>
              </a:path>
            </a:pathLst>
          </a:custGeom>
          <a:solidFill>
            <a:srgbClr val="AEAD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7" rIns="91435" bIns="45717" anchor="ctr"/>
          <a:lstStyle/>
          <a:p>
            <a:pPr algn="ctr"/>
            <a:endParaRPr sz="10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Freeform: Shape 14"/>
          <p:cNvSpPr>
            <a:spLocks/>
          </p:cNvSpPr>
          <p:nvPr/>
        </p:nvSpPr>
        <p:spPr bwMode="auto">
          <a:xfrm rot="5400000">
            <a:off x="6619468" y="3285036"/>
            <a:ext cx="507678" cy="547247"/>
          </a:xfrm>
          <a:custGeom>
            <a:avLst/>
            <a:gdLst>
              <a:gd name="T0" fmla="*/ 0 w 458"/>
              <a:gd name="T1" fmla="*/ 0 h 395"/>
              <a:gd name="T2" fmla="*/ 0 w 458"/>
              <a:gd name="T3" fmla="*/ 0 h 395"/>
              <a:gd name="T4" fmla="*/ 458 w 458"/>
              <a:gd name="T5" fmla="*/ 395 h 395"/>
              <a:gd name="T6" fmla="*/ 458 w 458"/>
              <a:gd name="T7" fmla="*/ 395 h 395"/>
              <a:gd name="T8" fmla="*/ 0 w 458"/>
              <a:gd name="T9" fmla="*/ 0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8" h="395">
                <a:moveTo>
                  <a:pt x="0" y="0"/>
                </a:moveTo>
                <a:lnTo>
                  <a:pt x="0" y="0"/>
                </a:lnTo>
                <a:lnTo>
                  <a:pt x="458" y="395"/>
                </a:lnTo>
                <a:lnTo>
                  <a:pt x="458" y="39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7" rIns="91435" bIns="45717" anchor="ctr"/>
          <a:lstStyle/>
          <a:p>
            <a:pPr algn="ctr"/>
            <a:endParaRPr sz="10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Freeform: Shape 16"/>
          <p:cNvSpPr>
            <a:spLocks/>
          </p:cNvSpPr>
          <p:nvPr/>
        </p:nvSpPr>
        <p:spPr bwMode="auto">
          <a:xfrm rot="5400000">
            <a:off x="4702662" y="1798054"/>
            <a:ext cx="512112" cy="2808279"/>
          </a:xfrm>
          <a:custGeom>
            <a:avLst/>
            <a:gdLst>
              <a:gd name="T0" fmla="*/ 462 w 462"/>
              <a:gd name="T1" fmla="*/ 0 h 2027"/>
              <a:gd name="T2" fmla="*/ 231 w 462"/>
              <a:gd name="T3" fmla="*/ 0 h 2027"/>
              <a:gd name="T4" fmla="*/ 0 w 462"/>
              <a:gd name="T5" fmla="*/ 0 h 2027"/>
              <a:gd name="T6" fmla="*/ 0 w 462"/>
              <a:gd name="T7" fmla="*/ 2027 h 2027"/>
              <a:gd name="T8" fmla="*/ 462 w 462"/>
              <a:gd name="T9" fmla="*/ 1661 h 2027"/>
              <a:gd name="T10" fmla="*/ 462 w 462"/>
              <a:gd name="T11" fmla="*/ 0 h 2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62" h="2027">
                <a:moveTo>
                  <a:pt x="462" y="0"/>
                </a:moveTo>
                <a:lnTo>
                  <a:pt x="231" y="0"/>
                </a:lnTo>
                <a:lnTo>
                  <a:pt x="0" y="0"/>
                </a:lnTo>
                <a:lnTo>
                  <a:pt x="0" y="2027"/>
                </a:lnTo>
                <a:lnTo>
                  <a:pt x="462" y="1661"/>
                </a:lnTo>
                <a:lnTo>
                  <a:pt x="46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7" rIns="91435" bIns="45717" anchor="ctr"/>
          <a:lstStyle/>
          <a:p>
            <a:pPr algn="ctr"/>
            <a:endParaRPr/>
          </a:p>
        </p:txBody>
      </p:sp>
      <p:sp>
        <p:nvSpPr>
          <p:cNvPr id="40" name="Freeform: Shape 18"/>
          <p:cNvSpPr>
            <a:spLocks/>
          </p:cNvSpPr>
          <p:nvPr/>
        </p:nvSpPr>
        <p:spPr bwMode="auto">
          <a:xfrm rot="5400000">
            <a:off x="6365629" y="3031196"/>
            <a:ext cx="1015357" cy="547247"/>
          </a:xfrm>
          <a:custGeom>
            <a:avLst/>
            <a:gdLst>
              <a:gd name="T0" fmla="*/ 458 w 916"/>
              <a:gd name="T1" fmla="*/ 0 h 395"/>
              <a:gd name="T2" fmla="*/ 458 w 916"/>
              <a:gd name="T3" fmla="*/ 0 h 395"/>
              <a:gd name="T4" fmla="*/ 210 w 916"/>
              <a:gd name="T5" fmla="*/ 214 h 395"/>
              <a:gd name="T6" fmla="*/ 0 w 916"/>
              <a:gd name="T7" fmla="*/ 395 h 395"/>
              <a:gd name="T8" fmla="*/ 227 w 916"/>
              <a:gd name="T9" fmla="*/ 395 h 395"/>
              <a:gd name="T10" fmla="*/ 458 w 916"/>
              <a:gd name="T11" fmla="*/ 395 h 395"/>
              <a:gd name="T12" fmla="*/ 689 w 916"/>
              <a:gd name="T13" fmla="*/ 395 h 395"/>
              <a:gd name="T14" fmla="*/ 916 w 916"/>
              <a:gd name="T15" fmla="*/ 395 h 395"/>
              <a:gd name="T16" fmla="*/ 458 w 916"/>
              <a:gd name="T17" fmla="*/ 0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16" h="395">
                <a:moveTo>
                  <a:pt x="458" y="0"/>
                </a:moveTo>
                <a:lnTo>
                  <a:pt x="458" y="0"/>
                </a:lnTo>
                <a:lnTo>
                  <a:pt x="210" y="214"/>
                </a:lnTo>
                <a:lnTo>
                  <a:pt x="0" y="395"/>
                </a:lnTo>
                <a:lnTo>
                  <a:pt x="227" y="395"/>
                </a:lnTo>
                <a:lnTo>
                  <a:pt x="458" y="395"/>
                </a:lnTo>
                <a:lnTo>
                  <a:pt x="689" y="395"/>
                </a:lnTo>
                <a:lnTo>
                  <a:pt x="916" y="395"/>
                </a:lnTo>
                <a:lnTo>
                  <a:pt x="45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7" rIns="91435" bIns="45717" anchor="ctr"/>
          <a:lstStyle/>
          <a:p>
            <a:pPr algn="ctr"/>
            <a:endParaRPr sz="10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Freeform: Shape 20"/>
          <p:cNvSpPr>
            <a:spLocks/>
          </p:cNvSpPr>
          <p:nvPr/>
        </p:nvSpPr>
        <p:spPr bwMode="auto">
          <a:xfrm rot="5400000">
            <a:off x="4031418" y="1626066"/>
            <a:ext cx="517655" cy="2122488"/>
          </a:xfrm>
          <a:custGeom>
            <a:avLst/>
            <a:gdLst>
              <a:gd name="T0" fmla="*/ 0 w 467"/>
              <a:gd name="T1" fmla="*/ 1532 h 1532"/>
              <a:gd name="T2" fmla="*/ 0 w 467"/>
              <a:gd name="T3" fmla="*/ 0 h 1532"/>
              <a:gd name="T4" fmla="*/ 467 w 467"/>
              <a:gd name="T5" fmla="*/ 366 h 1532"/>
              <a:gd name="T6" fmla="*/ 467 w 467"/>
              <a:gd name="T7" fmla="*/ 1532 h 1532"/>
              <a:gd name="T8" fmla="*/ 0 w 467"/>
              <a:gd name="T9" fmla="*/ 1532 h 1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7" h="1532">
                <a:moveTo>
                  <a:pt x="0" y="1532"/>
                </a:moveTo>
                <a:lnTo>
                  <a:pt x="0" y="0"/>
                </a:lnTo>
                <a:lnTo>
                  <a:pt x="467" y="366"/>
                </a:lnTo>
                <a:lnTo>
                  <a:pt x="467" y="1532"/>
                </a:lnTo>
                <a:lnTo>
                  <a:pt x="0" y="153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7" rIns="91435" bIns="45717" anchor="ctr"/>
          <a:lstStyle/>
          <a:p>
            <a:pPr algn="ctr"/>
            <a:endParaRPr/>
          </a:p>
        </p:txBody>
      </p:sp>
      <p:sp>
        <p:nvSpPr>
          <p:cNvPr id="44" name="Freeform: Shape 22"/>
          <p:cNvSpPr>
            <a:spLocks/>
          </p:cNvSpPr>
          <p:nvPr/>
        </p:nvSpPr>
        <p:spPr bwMode="auto">
          <a:xfrm rot="5400000">
            <a:off x="2503256" y="2410777"/>
            <a:ext cx="1016465" cy="548633"/>
          </a:xfrm>
          <a:custGeom>
            <a:avLst/>
            <a:gdLst>
              <a:gd name="T0" fmla="*/ 458 w 917"/>
              <a:gd name="T1" fmla="*/ 396 h 396"/>
              <a:gd name="T2" fmla="*/ 917 w 917"/>
              <a:gd name="T3" fmla="*/ 0 h 396"/>
              <a:gd name="T4" fmla="*/ 458 w 917"/>
              <a:gd name="T5" fmla="*/ 0 h 396"/>
              <a:gd name="T6" fmla="*/ 0 w 917"/>
              <a:gd name="T7" fmla="*/ 0 h 396"/>
              <a:gd name="T8" fmla="*/ 458 w 917"/>
              <a:gd name="T9" fmla="*/ 396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7" h="396">
                <a:moveTo>
                  <a:pt x="458" y="396"/>
                </a:moveTo>
                <a:lnTo>
                  <a:pt x="917" y="0"/>
                </a:lnTo>
                <a:lnTo>
                  <a:pt x="458" y="0"/>
                </a:lnTo>
                <a:lnTo>
                  <a:pt x="0" y="0"/>
                </a:lnTo>
                <a:lnTo>
                  <a:pt x="458" y="39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7" rIns="91435" bIns="45717" anchor="ctr"/>
          <a:lstStyle/>
          <a:p>
            <a:pPr algn="ctr"/>
            <a:endParaRPr/>
          </a:p>
        </p:txBody>
      </p:sp>
      <p:sp>
        <p:nvSpPr>
          <p:cNvPr id="45" name="Freeform: Shape 23"/>
          <p:cNvSpPr>
            <a:spLocks/>
          </p:cNvSpPr>
          <p:nvPr/>
        </p:nvSpPr>
        <p:spPr bwMode="auto">
          <a:xfrm rot="5400000">
            <a:off x="2503256" y="2410777"/>
            <a:ext cx="1016465" cy="548633"/>
          </a:xfrm>
          <a:custGeom>
            <a:avLst/>
            <a:gdLst>
              <a:gd name="T0" fmla="*/ 917 w 917"/>
              <a:gd name="T1" fmla="*/ 0 h 396"/>
              <a:gd name="T2" fmla="*/ 917 w 917"/>
              <a:gd name="T3" fmla="*/ 0 h 396"/>
              <a:gd name="T4" fmla="*/ 458 w 917"/>
              <a:gd name="T5" fmla="*/ 396 h 396"/>
              <a:gd name="T6" fmla="*/ 0 w 917"/>
              <a:gd name="T7" fmla="*/ 0 h 396"/>
              <a:gd name="T8" fmla="*/ 0 w 917"/>
              <a:gd name="T9" fmla="*/ 0 h 396"/>
              <a:gd name="T10" fmla="*/ 458 w 917"/>
              <a:gd name="T11" fmla="*/ 396 h 396"/>
              <a:gd name="T12" fmla="*/ 917 w 917"/>
              <a:gd name="T13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17" h="396">
                <a:moveTo>
                  <a:pt x="917" y="0"/>
                </a:moveTo>
                <a:lnTo>
                  <a:pt x="917" y="0"/>
                </a:lnTo>
                <a:lnTo>
                  <a:pt x="458" y="396"/>
                </a:lnTo>
                <a:lnTo>
                  <a:pt x="0" y="0"/>
                </a:lnTo>
                <a:lnTo>
                  <a:pt x="0" y="0"/>
                </a:lnTo>
                <a:lnTo>
                  <a:pt x="458" y="396"/>
                </a:lnTo>
                <a:lnTo>
                  <a:pt x="917" y="0"/>
                </a:lnTo>
                <a:close/>
              </a:path>
            </a:pathLst>
          </a:custGeom>
          <a:solidFill>
            <a:srgbClr val="A6A5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7" rIns="91435" bIns="45717" anchor="ctr"/>
          <a:lstStyle/>
          <a:p>
            <a:pPr algn="ctr"/>
            <a:endParaRPr/>
          </a:p>
        </p:txBody>
      </p:sp>
      <p:sp>
        <p:nvSpPr>
          <p:cNvPr id="46" name="Freeform: Shape 24"/>
          <p:cNvSpPr>
            <a:spLocks/>
          </p:cNvSpPr>
          <p:nvPr/>
        </p:nvSpPr>
        <p:spPr bwMode="auto">
          <a:xfrm rot="5400000">
            <a:off x="2503256" y="2410777"/>
            <a:ext cx="1016465" cy="548633"/>
          </a:xfrm>
          <a:custGeom>
            <a:avLst/>
            <a:gdLst>
              <a:gd name="T0" fmla="*/ 917 w 917"/>
              <a:gd name="T1" fmla="*/ 0 h 396"/>
              <a:gd name="T2" fmla="*/ 917 w 917"/>
              <a:gd name="T3" fmla="*/ 0 h 396"/>
              <a:gd name="T4" fmla="*/ 458 w 917"/>
              <a:gd name="T5" fmla="*/ 396 h 396"/>
              <a:gd name="T6" fmla="*/ 0 w 917"/>
              <a:gd name="T7" fmla="*/ 0 h 396"/>
              <a:gd name="T8" fmla="*/ 0 w 917"/>
              <a:gd name="T9" fmla="*/ 0 h 396"/>
              <a:gd name="T10" fmla="*/ 458 w 917"/>
              <a:gd name="T11" fmla="*/ 396 h 396"/>
              <a:gd name="T12" fmla="*/ 917 w 917"/>
              <a:gd name="T13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17" h="396">
                <a:moveTo>
                  <a:pt x="917" y="0"/>
                </a:moveTo>
                <a:lnTo>
                  <a:pt x="917" y="0"/>
                </a:lnTo>
                <a:lnTo>
                  <a:pt x="458" y="396"/>
                </a:lnTo>
                <a:lnTo>
                  <a:pt x="0" y="0"/>
                </a:lnTo>
                <a:lnTo>
                  <a:pt x="0" y="0"/>
                </a:lnTo>
                <a:lnTo>
                  <a:pt x="458" y="396"/>
                </a:lnTo>
                <a:lnTo>
                  <a:pt x="91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7" rIns="91435" bIns="45717" anchor="ctr"/>
          <a:lstStyle/>
          <a:p>
            <a:pPr algn="ctr"/>
            <a:endParaRPr/>
          </a:p>
        </p:txBody>
      </p:sp>
      <p:sp>
        <p:nvSpPr>
          <p:cNvPr id="47" name="Freeform: Shape 25"/>
          <p:cNvSpPr>
            <a:spLocks/>
          </p:cNvSpPr>
          <p:nvPr/>
        </p:nvSpPr>
        <p:spPr bwMode="auto">
          <a:xfrm rot="5400000">
            <a:off x="3810415" y="1652251"/>
            <a:ext cx="1016465" cy="2065685"/>
          </a:xfrm>
          <a:custGeom>
            <a:avLst/>
            <a:gdLst>
              <a:gd name="T0" fmla="*/ 227 w 917"/>
              <a:gd name="T1" fmla="*/ 1491 h 1491"/>
              <a:gd name="T2" fmla="*/ 0 w 917"/>
              <a:gd name="T3" fmla="*/ 1491 h 1491"/>
              <a:gd name="T4" fmla="*/ 227 w 917"/>
              <a:gd name="T5" fmla="*/ 1491 h 1491"/>
              <a:gd name="T6" fmla="*/ 227 w 917"/>
              <a:gd name="T7" fmla="*/ 1491 h 1491"/>
              <a:gd name="T8" fmla="*/ 227 w 917"/>
              <a:gd name="T9" fmla="*/ 0 h 1491"/>
              <a:gd name="T10" fmla="*/ 227 w 917"/>
              <a:gd name="T11" fmla="*/ 0 h 1491"/>
              <a:gd name="T12" fmla="*/ 694 w 917"/>
              <a:gd name="T13" fmla="*/ 366 h 1491"/>
              <a:gd name="T14" fmla="*/ 694 w 917"/>
              <a:gd name="T15" fmla="*/ 1491 h 1491"/>
              <a:gd name="T16" fmla="*/ 917 w 917"/>
              <a:gd name="T17" fmla="*/ 1491 h 1491"/>
              <a:gd name="T18" fmla="*/ 917 w 917"/>
              <a:gd name="T19" fmla="*/ 1491 h 1491"/>
              <a:gd name="T20" fmla="*/ 694 w 917"/>
              <a:gd name="T21" fmla="*/ 1491 h 1491"/>
              <a:gd name="T22" fmla="*/ 694 w 917"/>
              <a:gd name="T23" fmla="*/ 366 h 1491"/>
              <a:gd name="T24" fmla="*/ 227 w 917"/>
              <a:gd name="T25" fmla="*/ 0 h 1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17" h="1491">
                <a:moveTo>
                  <a:pt x="227" y="1491"/>
                </a:moveTo>
                <a:lnTo>
                  <a:pt x="0" y="1491"/>
                </a:lnTo>
                <a:lnTo>
                  <a:pt x="227" y="1491"/>
                </a:lnTo>
                <a:lnTo>
                  <a:pt x="227" y="1491"/>
                </a:lnTo>
                <a:close/>
                <a:moveTo>
                  <a:pt x="227" y="0"/>
                </a:moveTo>
                <a:lnTo>
                  <a:pt x="227" y="0"/>
                </a:lnTo>
                <a:lnTo>
                  <a:pt x="694" y="366"/>
                </a:lnTo>
                <a:lnTo>
                  <a:pt x="694" y="1491"/>
                </a:lnTo>
                <a:lnTo>
                  <a:pt x="917" y="1491"/>
                </a:lnTo>
                <a:lnTo>
                  <a:pt x="917" y="1491"/>
                </a:lnTo>
                <a:lnTo>
                  <a:pt x="694" y="1491"/>
                </a:lnTo>
                <a:lnTo>
                  <a:pt x="694" y="366"/>
                </a:lnTo>
                <a:lnTo>
                  <a:pt x="227" y="0"/>
                </a:lnTo>
                <a:close/>
              </a:path>
            </a:pathLst>
          </a:custGeom>
          <a:solidFill>
            <a:srgbClr val="A6A5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7" rIns="91435" bIns="45717" anchor="ctr"/>
          <a:lstStyle/>
          <a:p>
            <a:pPr algn="ctr"/>
            <a:endParaRPr/>
          </a:p>
        </p:txBody>
      </p:sp>
      <p:sp>
        <p:nvSpPr>
          <p:cNvPr id="48" name="Freeform: Shape 26"/>
          <p:cNvSpPr>
            <a:spLocks/>
          </p:cNvSpPr>
          <p:nvPr/>
        </p:nvSpPr>
        <p:spPr bwMode="auto">
          <a:xfrm rot="5400000">
            <a:off x="3810415" y="1652251"/>
            <a:ext cx="1016465" cy="2065685"/>
          </a:xfrm>
          <a:custGeom>
            <a:avLst/>
            <a:gdLst>
              <a:gd name="T0" fmla="*/ 227 w 917"/>
              <a:gd name="T1" fmla="*/ 1491 h 1491"/>
              <a:gd name="T2" fmla="*/ 0 w 917"/>
              <a:gd name="T3" fmla="*/ 1491 h 1491"/>
              <a:gd name="T4" fmla="*/ 227 w 917"/>
              <a:gd name="T5" fmla="*/ 1491 h 1491"/>
              <a:gd name="T6" fmla="*/ 227 w 917"/>
              <a:gd name="T7" fmla="*/ 1491 h 1491"/>
              <a:gd name="T8" fmla="*/ 227 w 917"/>
              <a:gd name="T9" fmla="*/ 0 h 1491"/>
              <a:gd name="T10" fmla="*/ 227 w 917"/>
              <a:gd name="T11" fmla="*/ 0 h 1491"/>
              <a:gd name="T12" fmla="*/ 694 w 917"/>
              <a:gd name="T13" fmla="*/ 366 h 1491"/>
              <a:gd name="T14" fmla="*/ 694 w 917"/>
              <a:gd name="T15" fmla="*/ 1491 h 1491"/>
              <a:gd name="T16" fmla="*/ 917 w 917"/>
              <a:gd name="T17" fmla="*/ 1491 h 1491"/>
              <a:gd name="T18" fmla="*/ 917 w 917"/>
              <a:gd name="T19" fmla="*/ 1491 h 1491"/>
              <a:gd name="T20" fmla="*/ 694 w 917"/>
              <a:gd name="T21" fmla="*/ 1491 h 1491"/>
              <a:gd name="T22" fmla="*/ 694 w 917"/>
              <a:gd name="T23" fmla="*/ 366 h 1491"/>
              <a:gd name="T24" fmla="*/ 227 w 917"/>
              <a:gd name="T25" fmla="*/ 0 h 1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17" h="1491">
                <a:moveTo>
                  <a:pt x="227" y="1491"/>
                </a:moveTo>
                <a:lnTo>
                  <a:pt x="0" y="1491"/>
                </a:lnTo>
                <a:lnTo>
                  <a:pt x="227" y="1491"/>
                </a:lnTo>
                <a:lnTo>
                  <a:pt x="227" y="1491"/>
                </a:lnTo>
                <a:moveTo>
                  <a:pt x="227" y="0"/>
                </a:moveTo>
                <a:lnTo>
                  <a:pt x="227" y="0"/>
                </a:lnTo>
                <a:lnTo>
                  <a:pt x="694" y="366"/>
                </a:lnTo>
                <a:lnTo>
                  <a:pt x="694" y="1491"/>
                </a:lnTo>
                <a:lnTo>
                  <a:pt x="917" y="1491"/>
                </a:lnTo>
                <a:lnTo>
                  <a:pt x="917" y="1491"/>
                </a:lnTo>
                <a:lnTo>
                  <a:pt x="694" y="1491"/>
                </a:lnTo>
                <a:lnTo>
                  <a:pt x="694" y="366"/>
                </a:lnTo>
                <a:lnTo>
                  <a:pt x="22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7" rIns="91435" bIns="45717" anchor="ctr"/>
          <a:lstStyle/>
          <a:p>
            <a:pPr algn="ctr"/>
            <a:endParaRPr/>
          </a:p>
        </p:txBody>
      </p:sp>
      <p:sp>
        <p:nvSpPr>
          <p:cNvPr id="51" name="Freeform: Shape 29"/>
          <p:cNvSpPr>
            <a:spLocks/>
          </p:cNvSpPr>
          <p:nvPr/>
        </p:nvSpPr>
        <p:spPr bwMode="auto">
          <a:xfrm rot="5400000">
            <a:off x="2503256" y="2410777"/>
            <a:ext cx="1016465" cy="548633"/>
          </a:xfrm>
          <a:custGeom>
            <a:avLst/>
            <a:gdLst>
              <a:gd name="T0" fmla="*/ 917 w 917"/>
              <a:gd name="T1" fmla="*/ 0 h 396"/>
              <a:gd name="T2" fmla="*/ 694 w 917"/>
              <a:gd name="T3" fmla="*/ 0 h 396"/>
              <a:gd name="T4" fmla="*/ 458 w 917"/>
              <a:gd name="T5" fmla="*/ 0 h 396"/>
              <a:gd name="T6" fmla="*/ 227 w 917"/>
              <a:gd name="T7" fmla="*/ 0 h 396"/>
              <a:gd name="T8" fmla="*/ 0 w 917"/>
              <a:gd name="T9" fmla="*/ 0 h 396"/>
              <a:gd name="T10" fmla="*/ 458 w 917"/>
              <a:gd name="T11" fmla="*/ 396 h 396"/>
              <a:gd name="T12" fmla="*/ 917 w 917"/>
              <a:gd name="T13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17" h="396">
                <a:moveTo>
                  <a:pt x="917" y="0"/>
                </a:moveTo>
                <a:lnTo>
                  <a:pt x="694" y="0"/>
                </a:lnTo>
                <a:lnTo>
                  <a:pt x="458" y="0"/>
                </a:lnTo>
                <a:lnTo>
                  <a:pt x="227" y="0"/>
                </a:lnTo>
                <a:lnTo>
                  <a:pt x="0" y="0"/>
                </a:lnTo>
                <a:lnTo>
                  <a:pt x="458" y="396"/>
                </a:lnTo>
                <a:lnTo>
                  <a:pt x="91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7" rIns="91435" bIns="45717" anchor="ctr"/>
          <a:lstStyle/>
          <a:p>
            <a:pPr algn="ctr"/>
            <a:endParaRPr/>
          </a:p>
        </p:txBody>
      </p:sp>
      <p:sp>
        <p:nvSpPr>
          <p:cNvPr id="53" name="Freeform: Shape 31"/>
          <p:cNvSpPr>
            <a:spLocks/>
          </p:cNvSpPr>
          <p:nvPr/>
        </p:nvSpPr>
        <p:spPr bwMode="auto">
          <a:xfrm rot="5400000">
            <a:off x="4717071" y="1068096"/>
            <a:ext cx="516546" cy="2204229"/>
          </a:xfrm>
          <a:custGeom>
            <a:avLst/>
            <a:gdLst>
              <a:gd name="T0" fmla="*/ 466 w 466"/>
              <a:gd name="T1" fmla="*/ 0 h 1591"/>
              <a:gd name="T2" fmla="*/ 466 w 466"/>
              <a:gd name="T3" fmla="*/ 1591 h 1591"/>
              <a:gd name="T4" fmla="*/ 0 w 466"/>
              <a:gd name="T5" fmla="*/ 1224 h 1591"/>
              <a:gd name="T6" fmla="*/ 0 w 466"/>
              <a:gd name="T7" fmla="*/ 0 h 1591"/>
              <a:gd name="T8" fmla="*/ 466 w 466"/>
              <a:gd name="T9" fmla="*/ 0 h 1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" h="1591">
                <a:moveTo>
                  <a:pt x="466" y="0"/>
                </a:moveTo>
                <a:lnTo>
                  <a:pt x="466" y="1591"/>
                </a:lnTo>
                <a:lnTo>
                  <a:pt x="0" y="1224"/>
                </a:lnTo>
                <a:lnTo>
                  <a:pt x="0" y="0"/>
                </a:lnTo>
                <a:lnTo>
                  <a:pt x="46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7" rIns="91435" bIns="45717" anchor="ctr"/>
          <a:lstStyle/>
          <a:p>
            <a:pPr algn="ctr"/>
            <a:endParaRPr/>
          </a:p>
        </p:txBody>
      </p:sp>
      <p:sp>
        <p:nvSpPr>
          <p:cNvPr id="55" name="Freeform: Shape 33"/>
          <p:cNvSpPr>
            <a:spLocks/>
          </p:cNvSpPr>
          <p:nvPr/>
        </p:nvSpPr>
        <p:spPr bwMode="auto">
          <a:xfrm rot="5400000">
            <a:off x="5783690" y="1895894"/>
            <a:ext cx="1019791" cy="548633"/>
          </a:xfrm>
          <a:custGeom>
            <a:avLst/>
            <a:gdLst>
              <a:gd name="T0" fmla="*/ 462 w 920"/>
              <a:gd name="T1" fmla="*/ 0 h 396"/>
              <a:gd name="T2" fmla="*/ 0 w 920"/>
              <a:gd name="T3" fmla="*/ 396 h 396"/>
              <a:gd name="T4" fmla="*/ 462 w 920"/>
              <a:gd name="T5" fmla="*/ 396 h 396"/>
              <a:gd name="T6" fmla="*/ 920 w 920"/>
              <a:gd name="T7" fmla="*/ 396 h 396"/>
              <a:gd name="T8" fmla="*/ 462 w 920"/>
              <a:gd name="T9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0" h="396">
                <a:moveTo>
                  <a:pt x="462" y="0"/>
                </a:moveTo>
                <a:lnTo>
                  <a:pt x="0" y="396"/>
                </a:lnTo>
                <a:lnTo>
                  <a:pt x="462" y="396"/>
                </a:lnTo>
                <a:lnTo>
                  <a:pt x="920" y="396"/>
                </a:lnTo>
                <a:lnTo>
                  <a:pt x="46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7" rIns="91435" bIns="45717" anchor="ctr"/>
          <a:lstStyle/>
          <a:p>
            <a:pPr algn="ctr"/>
            <a:endParaRPr/>
          </a:p>
        </p:txBody>
      </p:sp>
      <p:sp>
        <p:nvSpPr>
          <p:cNvPr id="57" name="Freeform: Shape 35"/>
          <p:cNvSpPr>
            <a:spLocks/>
          </p:cNvSpPr>
          <p:nvPr/>
        </p:nvSpPr>
        <p:spPr bwMode="auto">
          <a:xfrm rot="5400000">
            <a:off x="4687976" y="1097190"/>
            <a:ext cx="516546" cy="2146040"/>
          </a:xfrm>
          <a:custGeom>
            <a:avLst/>
            <a:gdLst>
              <a:gd name="T0" fmla="*/ 466 w 466"/>
              <a:gd name="T1" fmla="*/ 0 h 1549"/>
              <a:gd name="T2" fmla="*/ 235 w 466"/>
              <a:gd name="T3" fmla="*/ 0 h 1549"/>
              <a:gd name="T4" fmla="*/ 0 w 466"/>
              <a:gd name="T5" fmla="*/ 0 h 1549"/>
              <a:gd name="T6" fmla="*/ 0 w 466"/>
              <a:gd name="T7" fmla="*/ 539 h 1549"/>
              <a:gd name="T8" fmla="*/ 0 w 466"/>
              <a:gd name="T9" fmla="*/ 539 h 1549"/>
              <a:gd name="T10" fmla="*/ 0 w 466"/>
              <a:gd name="T11" fmla="*/ 1182 h 1549"/>
              <a:gd name="T12" fmla="*/ 466 w 466"/>
              <a:gd name="T13" fmla="*/ 1549 h 1549"/>
              <a:gd name="T14" fmla="*/ 466 w 466"/>
              <a:gd name="T15" fmla="*/ 0 h 1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6" h="1549">
                <a:moveTo>
                  <a:pt x="466" y="0"/>
                </a:moveTo>
                <a:lnTo>
                  <a:pt x="235" y="0"/>
                </a:lnTo>
                <a:lnTo>
                  <a:pt x="0" y="0"/>
                </a:lnTo>
                <a:lnTo>
                  <a:pt x="0" y="539"/>
                </a:lnTo>
                <a:lnTo>
                  <a:pt x="0" y="539"/>
                </a:lnTo>
                <a:lnTo>
                  <a:pt x="0" y="1182"/>
                </a:lnTo>
                <a:lnTo>
                  <a:pt x="466" y="1549"/>
                </a:lnTo>
                <a:lnTo>
                  <a:pt x="46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7" rIns="91435" bIns="45717" anchor="ctr"/>
          <a:lstStyle/>
          <a:p>
            <a:pPr algn="ctr"/>
            <a:endParaRPr/>
          </a:p>
        </p:txBody>
      </p:sp>
      <p:sp>
        <p:nvSpPr>
          <p:cNvPr id="58" name="Freeform: Shape 36"/>
          <p:cNvSpPr>
            <a:spLocks/>
          </p:cNvSpPr>
          <p:nvPr/>
        </p:nvSpPr>
        <p:spPr bwMode="auto">
          <a:xfrm rot="5400000">
            <a:off x="5783690" y="1895894"/>
            <a:ext cx="1019791" cy="548633"/>
          </a:xfrm>
          <a:custGeom>
            <a:avLst/>
            <a:gdLst>
              <a:gd name="T0" fmla="*/ 462 w 920"/>
              <a:gd name="T1" fmla="*/ 0 h 396"/>
              <a:gd name="T2" fmla="*/ 0 w 920"/>
              <a:gd name="T3" fmla="*/ 396 h 396"/>
              <a:gd name="T4" fmla="*/ 227 w 920"/>
              <a:gd name="T5" fmla="*/ 396 h 396"/>
              <a:gd name="T6" fmla="*/ 462 w 920"/>
              <a:gd name="T7" fmla="*/ 396 h 396"/>
              <a:gd name="T8" fmla="*/ 693 w 920"/>
              <a:gd name="T9" fmla="*/ 396 h 396"/>
              <a:gd name="T10" fmla="*/ 920 w 920"/>
              <a:gd name="T11" fmla="*/ 396 h 396"/>
              <a:gd name="T12" fmla="*/ 462 w 920"/>
              <a:gd name="T13" fmla="*/ 0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20" h="396">
                <a:moveTo>
                  <a:pt x="462" y="0"/>
                </a:moveTo>
                <a:lnTo>
                  <a:pt x="0" y="396"/>
                </a:lnTo>
                <a:lnTo>
                  <a:pt x="227" y="396"/>
                </a:lnTo>
                <a:lnTo>
                  <a:pt x="462" y="396"/>
                </a:lnTo>
                <a:lnTo>
                  <a:pt x="693" y="396"/>
                </a:lnTo>
                <a:lnTo>
                  <a:pt x="920" y="396"/>
                </a:lnTo>
                <a:lnTo>
                  <a:pt x="46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7" rIns="91435" bIns="45717" anchor="ctr"/>
          <a:lstStyle/>
          <a:p>
            <a:pPr algn="ctr"/>
            <a:endParaRPr/>
          </a:p>
        </p:txBody>
      </p:sp>
      <p:sp>
        <p:nvSpPr>
          <p:cNvPr id="60" name="Freeform: Shape 38"/>
          <p:cNvSpPr>
            <a:spLocks/>
          </p:cNvSpPr>
          <p:nvPr/>
        </p:nvSpPr>
        <p:spPr bwMode="auto">
          <a:xfrm rot="5400000">
            <a:off x="3791737" y="431155"/>
            <a:ext cx="512112" cy="2449451"/>
          </a:xfrm>
          <a:custGeom>
            <a:avLst/>
            <a:gdLst>
              <a:gd name="T0" fmla="*/ 462 w 462"/>
              <a:gd name="T1" fmla="*/ 1768 h 1768"/>
              <a:gd name="T2" fmla="*/ 462 w 462"/>
              <a:gd name="T3" fmla="*/ 0 h 1768"/>
              <a:gd name="T4" fmla="*/ 0 w 462"/>
              <a:gd name="T5" fmla="*/ 367 h 1768"/>
              <a:gd name="T6" fmla="*/ 0 w 462"/>
              <a:gd name="T7" fmla="*/ 1768 h 1768"/>
              <a:gd name="T8" fmla="*/ 462 w 462"/>
              <a:gd name="T9" fmla="*/ 1768 h 1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2" h="1768">
                <a:moveTo>
                  <a:pt x="462" y="1768"/>
                </a:moveTo>
                <a:lnTo>
                  <a:pt x="462" y="0"/>
                </a:lnTo>
                <a:lnTo>
                  <a:pt x="0" y="367"/>
                </a:lnTo>
                <a:lnTo>
                  <a:pt x="0" y="1768"/>
                </a:lnTo>
                <a:lnTo>
                  <a:pt x="462" y="176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7" rIns="91435" bIns="45717" anchor="ctr"/>
          <a:lstStyle/>
          <a:p>
            <a:pPr algn="ctr"/>
            <a:endParaRPr/>
          </a:p>
        </p:txBody>
      </p:sp>
      <p:sp>
        <p:nvSpPr>
          <p:cNvPr id="66" name="Freeform: Shape 44"/>
          <p:cNvSpPr>
            <a:spLocks/>
          </p:cNvSpPr>
          <p:nvPr/>
        </p:nvSpPr>
        <p:spPr bwMode="auto">
          <a:xfrm rot="5400000">
            <a:off x="3823602" y="463020"/>
            <a:ext cx="512112" cy="2385721"/>
          </a:xfrm>
          <a:custGeom>
            <a:avLst/>
            <a:gdLst>
              <a:gd name="T0" fmla="*/ 462 w 462"/>
              <a:gd name="T1" fmla="*/ 0 h 1722"/>
              <a:gd name="T2" fmla="*/ 0 w 462"/>
              <a:gd name="T3" fmla="*/ 367 h 1722"/>
              <a:gd name="T4" fmla="*/ 0 w 462"/>
              <a:gd name="T5" fmla="*/ 1722 h 1722"/>
              <a:gd name="T6" fmla="*/ 231 w 462"/>
              <a:gd name="T7" fmla="*/ 1722 h 1722"/>
              <a:gd name="T8" fmla="*/ 462 w 462"/>
              <a:gd name="T9" fmla="*/ 1722 h 1722"/>
              <a:gd name="T10" fmla="*/ 462 w 462"/>
              <a:gd name="T11" fmla="*/ 0 h 1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62" h="1722">
                <a:moveTo>
                  <a:pt x="462" y="0"/>
                </a:moveTo>
                <a:lnTo>
                  <a:pt x="0" y="367"/>
                </a:lnTo>
                <a:lnTo>
                  <a:pt x="0" y="1722"/>
                </a:lnTo>
                <a:lnTo>
                  <a:pt x="231" y="1722"/>
                </a:lnTo>
                <a:lnTo>
                  <a:pt x="462" y="1722"/>
                </a:lnTo>
                <a:lnTo>
                  <a:pt x="46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5" tIns="45717" rIns="91435" bIns="45717" anchor="ctr"/>
          <a:lstStyle/>
          <a:p>
            <a:pPr algn="ctr"/>
            <a:endParaRPr/>
          </a:p>
        </p:txBody>
      </p:sp>
      <p:grpSp>
        <p:nvGrpSpPr>
          <p:cNvPr id="2" name="组合 72"/>
          <p:cNvGrpSpPr/>
          <p:nvPr/>
        </p:nvGrpSpPr>
        <p:grpSpPr>
          <a:xfrm>
            <a:off x="2338165" y="1180042"/>
            <a:ext cx="2934353" cy="1015357"/>
            <a:chOff x="2338165" y="1456384"/>
            <a:chExt cx="2934353" cy="1015357"/>
          </a:xfrm>
        </p:grpSpPr>
        <p:grpSp>
          <p:nvGrpSpPr>
            <p:cNvPr id="3" name="组合 71"/>
            <p:cNvGrpSpPr/>
            <p:nvPr/>
          </p:nvGrpSpPr>
          <p:grpSpPr>
            <a:xfrm>
              <a:off x="2338165" y="1456384"/>
              <a:ext cx="2934353" cy="1015357"/>
              <a:chOff x="2338165" y="1424545"/>
              <a:chExt cx="2934353" cy="1015357"/>
            </a:xfrm>
          </p:grpSpPr>
          <p:sp>
            <p:nvSpPr>
              <p:cNvPr id="65" name="Freeform: Shape 43"/>
              <p:cNvSpPr>
                <a:spLocks/>
              </p:cNvSpPr>
              <p:nvPr/>
            </p:nvSpPr>
            <p:spPr bwMode="auto">
              <a:xfrm rot="5400000">
                <a:off x="3823602" y="739362"/>
                <a:ext cx="512112" cy="2385721"/>
              </a:xfrm>
              <a:custGeom>
                <a:avLst/>
                <a:gdLst>
                  <a:gd name="T0" fmla="*/ 462 w 462"/>
                  <a:gd name="T1" fmla="*/ 0 h 1722"/>
                  <a:gd name="T2" fmla="*/ 0 w 462"/>
                  <a:gd name="T3" fmla="*/ 367 h 1722"/>
                  <a:gd name="T4" fmla="*/ 0 w 462"/>
                  <a:gd name="T5" fmla="*/ 1722 h 1722"/>
                  <a:gd name="T6" fmla="*/ 231 w 462"/>
                  <a:gd name="T7" fmla="*/ 1722 h 1722"/>
                  <a:gd name="T8" fmla="*/ 462 w 462"/>
                  <a:gd name="T9" fmla="*/ 1722 h 1722"/>
                  <a:gd name="T10" fmla="*/ 462 w 462"/>
                  <a:gd name="T11" fmla="*/ 0 h 17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2" h="1722">
                    <a:moveTo>
                      <a:pt x="462" y="0"/>
                    </a:moveTo>
                    <a:lnTo>
                      <a:pt x="0" y="367"/>
                    </a:lnTo>
                    <a:lnTo>
                      <a:pt x="0" y="1722"/>
                    </a:lnTo>
                    <a:lnTo>
                      <a:pt x="231" y="1722"/>
                    </a:lnTo>
                    <a:lnTo>
                      <a:pt x="462" y="1722"/>
                    </a:lnTo>
                    <a:lnTo>
                      <a:pt x="462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" name="Freeform: Shape 45"/>
              <p:cNvSpPr>
                <a:spLocks/>
              </p:cNvSpPr>
              <p:nvPr/>
            </p:nvSpPr>
            <p:spPr bwMode="auto">
              <a:xfrm rot="5400000">
                <a:off x="2104803" y="1657907"/>
                <a:ext cx="1015357" cy="548633"/>
              </a:xfrm>
              <a:custGeom>
                <a:avLst/>
                <a:gdLst>
                  <a:gd name="T0" fmla="*/ 916 w 916"/>
                  <a:gd name="T1" fmla="*/ 0 h 396"/>
                  <a:gd name="T2" fmla="*/ 689 w 916"/>
                  <a:gd name="T3" fmla="*/ 0 h 396"/>
                  <a:gd name="T4" fmla="*/ 458 w 916"/>
                  <a:gd name="T5" fmla="*/ 0 h 396"/>
                  <a:gd name="T6" fmla="*/ 227 w 916"/>
                  <a:gd name="T7" fmla="*/ 0 h 396"/>
                  <a:gd name="T8" fmla="*/ 0 w 916"/>
                  <a:gd name="T9" fmla="*/ 0 h 396"/>
                  <a:gd name="T10" fmla="*/ 458 w 916"/>
                  <a:gd name="T11" fmla="*/ 396 h 396"/>
                  <a:gd name="T12" fmla="*/ 916 w 916"/>
                  <a:gd name="T13" fmla="*/ 0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16" h="396">
                    <a:moveTo>
                      <a:pt x="916" y="0"/>
                    </a:moveTo>
                    <a:lnTo>
                      <a:pt x="689" y="0"/>
                    </a:lnTo>
                    <a:lnTo>
                      <a:pt x="458" y="0"/>
                    </a:lnTo>
                    <a:lnTo>
                      <a:pt x="227" y="0"/>
                    </a:lnTo>
                    <a:lnTo>
                      <a:pt x="0" y="0"/>
                    </a:lnTo>
                    <a:lnTo>
                      <a:pt x="458" y="396"/>
                    </a:lnTo>
                    <a:lnTo>
                      <a:pt x="91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5" name="TextBox 3"/>
            <p:cNvSpPr txBox="1"/>
            <p:nvPr/>
          </p:nvSpPr>
          <p:spPr>
            <a:xfrm>
              <a:off x="3140848" y="1814023"/>
              <a:ext cx="1061829" cy="253916"/>
            </a:xfrm>
            <a:prstGeom prst="rect">
              <a:avLst/>
            </a:prstGeom>
            <a:noFill/>
            <a:effectLst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</a:rPr>
                <a:t>标题文本预设</a:t>
              </a:r>
            </a:p>
          </p:txBody>
        </p:sp>
      </p:grpSp>
      <p:grpSp>
        <p:nvGrpSpPr>
          <p:cNvPr id="4" name="组合 73"/>
          <p:cNvGrpSpPr/>
          <p:nvPr/>
        </p:nvGrpSpPr>
        <p:grpSpPr>
          <a:xfrm>
            <a:off x="3873230" y="1692154"/>
            <a:ext cx="2694673" cy="1019791"/>
            <a:chOff x="3873229" y="1968496"/>
            <a:chExt cx="2694673" cy="1019791"/>
          </a:xfrm>
        </p:grpSpPr>
        <p:grpSp>
          <p:nvGrpSpPr>
            <p:cNvPr id="5" name="组合 70"/>
            <p:cNvGrpSpPr/>
            <p:nvPr/>
          </p:nvGrpSpPr>
          <p:grpSpPr>
            <a:xfrm>
              <a:off x="3873229" y="1968496"/>
              <a:ext cx="2694673" cy="1019791"/>
              <a:chOff x="3873229" y="1936657"/>
              <a:chExt cx="2694673" cy="1019791"/>
            </a:xfrm>
          </p:grpSpPr>
          <p:sp>
            <p:nvSpPr>
              <p:cNvPr id="54" name="Freeform: Shape 32"/>
              <p:cNvSpPr>
                <a:spLocks/>
              </p:cNvSpPr>
              <p:nvPr/>
            </p:nvSpPr>
            <p:spPr bwMode="auto">
              <a:xfrm rot="5400000">
                <a:off x="5783690" y="2172236"/>
                <a:ext cx="1019791" cy="548633"/>
              </a:xfrm>
              <a:custGeom>
                <a:avLst/>
                <a:gdLst>
                  <a:gd name="T0" fmla="*/ 462 w 920"/>
                  <a:gd name="T1" fmla="*/ 0 h 396"/>
                  <a:gd name="T2" fmla="*/ 0 w 920"/>
                  <a:gd name="T3" fmla="*/ 396 h 396"/>
                  <a:gd name="T4" fmla="*/ 462 w 920"/>
                  <a:gd name="T5" fmla="*/ 396 h 396"/>
                  <a:gd name="T6" fmla="*/ 920 w 920"/>
                  <a:gd name="T7" fmla="*/ 396 h 396"/>
                  <a:gd name="T8" fmla="*/ 462 w 920"/>
                  <a:gd name="T9" fmla="*/ 0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20" h="396">
                    <a:moveTo>
                      <a:pt x="462" y="0"/>
                    </a:moveTo>
                    <a:lnTo>
                      <a:pt x="0" y="396"/>
                    </a:lnTo>
                    <a:lnTo>
                      <a:pt x="462" y="396"/>
                    </a:lnTo>
                    <a:lnTo>
                      <a:pt x="920" y="396"/>
                    </a:lnTo>
                    <a:lnTo>
                      <a:pt x="46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Freeform: Shape 34"/>
              <p:cNvSpPr>
                <a:spLocks/>
              </p:cNvSpPr>
              <p:nvPr/>
            </p:nvSpPr>
            <p:spPr bwMode="auto">
              <a:xfrm rot="5400000">
                <a:off x="4687976" y="1373532"/>
                <a:ext cx="516546" cy="2146040"/>
              </a:xfrm>
              <a:custGeom>
                <a:avLst/>
                <a:gdLst>
                  <a:gd name="T0" fmla="*/ 466 w 466"/>
                  <a:gd name="T1" fmla="*/ 0 h 1549"/>
                  <a:gd name="T2" fmla="*/ 235 w 466"/>
                  <a:gd name="T3" fmla="*/ 0 h 1549"/>
                  <a:gd name="T4" fmla="*/ 0 w 466"/>
                  <a:gd name="T5" fmla="*/ 0 h 1549"/>
                  <a:gd name="T6" fmla="*/ 0 w 466"/>
                  <a:gd name="T7" fmla="*/ 539 h 1549"/>
                  <a:gd name="T8" fmla="*/ 0 w 466"/>
                  <a:gd name="T9" fmla="*/ 539 h 1549"/>
                  <a:gd name="T10" fmla="*/ 0 w 466"/>
                  <a:gd name="T11" fmla="*/ 1182 h 1549"/>
                  <a:gd name="T12" fmla="*/ 466 w 466"/>
                  <a:gd name="T13" fmla="*/ 1549 h 1549"/>
                  <a:gd name="T14" fmla="*/ 466 w 466"/>
                  <a:gd name="T15" fmla="*/ 0 h 1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6" h="1549">
                    <a:moveTo>
                      <a:pt x="466" y="0"/>
                    </a:moveTo>
                    <a:lnTo>
                      <a:pt x="235" y="0"/>
                    </a:lnTo>
                    <a:lnTo>
                      <a:pt x="0" y="0"/>
                    </a:lnTo>
                    <a:lnTo>
                      <a:pt x="0" y="539"/>
                    </a:lnTo>
                    <a:lnTo>
                      <a:pt x="0" y="539"/>
                    </a:lnTo>
                    <a:lnTo>
                      <a:pt x="0" y="1182"/>
                    </a:lnTo>
                    <a:lnTo>
                      <a:pt x="466" y="1549"/>
                    </a:lnTo>
                    <a:lnTo>
                      <a:pt x="46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6" name="TextBox 4"/>
            <p:cNvSpPr txBox="1"/>
            <p:nvPr/>
          </p:nvSpPr>
          <p:spPr>
            <a:xfrm>
              <a:off x="4784173" y="2359652"/>
              <a:ext cx="1061829" cy="253916"/>
            </a:xfrm>
            <a:prstGeom prst="rect">
              <a:avLst/>
            </a:prstGeom>
            <a:noFill/>
            <a:effectLst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</a:rPr>
                <a:t>标题文本预设</a:t>
              </a:r>
            </a:p>
          </p:txBody>
        </p:sp>
      </p:grpSp>
      <p:grpSp>
        <p:nvGrpSpPr>
          <p:cNvPr id="6" name="组合 74"/>
          <p:cNvGrpSpPr/>
          <p:nvPr/>
        </p:nvGrpSpPr>
        <p:grpSpPr>
          <a:xfrm>
            <a:off x="2737172" y="2208700"/>
            <a:ext cx="2614318" cy="1016465"/>
            <a:chOff x="2737171" y="2485042"/>
            <a:chExt cx="2614318" cy="1016465"/>
          </a:xfrm>
        </p:grpSpPr>
        <p:grpSp>
          <p:nvGrpSpPr>
            <p:cNvPr id="7" name="组合 68"/>
            <p:cNvGrpSpPr/>
            <p:nvPr/>
          </p:nvGrpSpPr>
          <p:grpSpPr>
            <a:xfrm>
              <a:off x="2737171" y="2485042"/>
              <a:ext cx="2614318" cy="1016465"/>
              <a:chOff x="2737171" y="2453203"/>
              <a:chExt cx="2614318" cy="1016465"/>
            </a:xfrm>
          </p:grpSpPr>
          <p:sp>
            <p:nvSpPr>
              <p:cNvPr id="43" name="Freeform: Shape 21"/>
              <p:cNvSpPr>
                <a:spLocks/>
              </p:cNvSpPr>
              <p:nvPr/>
            </p:nvSpPr>
            <p:spPr bwMode="auto">
              <a:xfrm rot="5400000">
                <a:off x="2503255" y="2687119"/>
                <a:ext cx="1016465" cy="548633"/>
              </a:xfrm>
              <a:custGeom>
                <a:avLst/>
                <a:gdLst>
                  <a:gd name="T0" fmla="*/ 458 w 917"/>
                  <a:gd name="T1" fmla="*/ 396 h 396"/>
                  <a:gd name="T2" fmla="*/ 917 w 917"/>
                  <a:gd name="T3" fmla="*/ 0 h 396"/>
                  <a:gd name="T4" fmla="*/ 458 w 917"/>
                  <a:gd name="T5" fmla="*/ 0 h 396"/>
                  <a:gd name="T6" fmla="*/ 0 w 917"/>
                  <a:gd name="T7" fmla="*/ 0 h 396"/>
                  <a:gd name="T8" fmla="*/ 458 w 917"/>
                  <a:gd name="T9" fmla="*/ 396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7" h="396">
                    <a:moveTo>
                      <a:pt x="458" y="396"/>
                    </a:moveTo>
                    <a:lnTo>
                      <a:pt x="917" y="0"/>
                    </a:lnTo>
                    <a:lnTo>
                      <a:pt x="458" y="0"/>
                    </a:lnTo>
                    <a:lnTo>
                      <a:pt x="0" y="0"/>
                    </a:lnTo>
                    <a:lnTo>
                      <a:pt x="458" y="39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Freeform: Shape 27"/>
              <p:cNvSpPr>
                <a:spLocks/>
              </p:cNvSpPr>
              <p:nvPr/>
            </p:nvSpPr>
            <p:spPr bwMode="auto">
              <a:xfrm rot="5400000">
                <a:off x="4059819" y="1930810"/>
                <a:ext cx="517655" cy="2065685"/>
              </a:xfrm>
              <a:custGeom>
                <a:avLst/>
                <a:gdLst>
                  <a:gd name="T0" fmla="*/ 0 w 467"/>
                  <a:gd name="T1" fmla="*/ 0 h 1491"/>
                  <a:gd name="T2" fmla="*/ 0 w 467"/>
                  <a:gd name="T3" fmla="*/ 1491 h 1491"/>
                  <a:gd name="T4" fmla="*/ 0 w 467"/>
                  <a:gd name="T5" fmla="*/ 1491 h 1491"/>
                  <a:gd name="T6" fmla="*/ 231 w 467"/>
                  <a:gd name="T7" fmla="*/ 1491 h 1491"/>
                  <a:gd name="T8" fmla="*/ 467 w 467"/>
                  <a:gd name="T9" fmla="*/ 1491 h 1491"/>
                  <a:gd name="T10" fmla="*/ 467 w 467"/>
                  <a:gd name="T11" fmla="*/ 366 h 1491"/>
                  <a:gd name="T12" fmla="*/ 0 w 467"/>
                  <a:gd name="T13" fmla="*/ 0 h 1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7" h="1491">
                    <a:moveTo>
                      <a:pt x="0" y="0"/>
                    </a:moveTo>
                    <a:lnTo>
                      <a:pt x="0" y="1491"/>
                    </a:lnTo>
                    <a:lnTo>
                      <a:pt x="0" y="1491"/>
                    </a:lnTo>
                    <a:lnTo>
                      <a:pt x="231" y="1491"/>
                    </a:lnTo>
                    <a:lnTo>
                      <a:pt x="467" y="1491"/>
                    </a:lnTo>
                    <a:lnTo>
                      <a:pt x="467" y="36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7" name="TextBox 5"/>
            <p:cNvSpPr txBox="1"/>
            <p:nvPr/>
          </p:nvSpPr>
          <p:spPr>
            <a:xfrm>
              <a:off x="3422669" y="2863430"/>
              <a:ext cx="1061829" cy="253916"/>
            </a:xfrm>
            <a:prstGeom prst="rect">
              <a:avLst/>
            </a:prstGeom>
            <a:noFill/>
            <a:effectLst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</a:rPr>
                <a:t>标题文本预设</a:t>
              </a:r>
            </a:p>
          </p:txBody>
        </p:sp>
      </p:grpSp>
      <p:grpSp>
        <p:nvGrpSpPr>
          <p:cNvPr id="8" name="组合 75"/>
          <p:cNvGrpSpPr/>
          <p:nvPr/>
        </p:nvGrpSpPr>
        <p:grpSpPr>
          <a:xfrm>
            <a:off x="3554578" y="2726354"/>
            <a:ext cx="3355526" cy="1015357"/>
            <a:chOff x="3554578" y="3002696"/>
            <a:chExt cx="3355526" cy="1015357"/>
          </a:xfrm>
        </p:grpSpPr>
        <p:grpSp>
          <p:nvGrpSpPr>
            <p:cNvPr id="10" name="组合 69"/>
            <p:cNvGrpSpPr/>
            <p:nvPr/>
          </p:nvGrpSpPr>
          <p:grpSpPr>
            <a:xfrm>
              <a:off x="3554578" y="3002696"/>
              <a:ext cx="3355526" cy="1015357"/>
              <a:chOff x="3554578" y="2970857"/>
              <a:chExt cx="3355526" cy="1015357"/>
            </a:xfrm>
          </p:grpSpPr>
          <p:sp>
            <p:nvSpPr>
              <p:cNvPr id="37" name="Freeform: Shape 15"/>
              <p:cNvSpPr>
                <a:spLocks/>
              </p:cNvSpPr>
              <p:nvPr/>
            </p:nvSpPr>
            <p:spPr bwMode="auto">
              <a:xfrm rot="5400000">
                <a:off x="4702662" y="2074397"/>
                <a:ext cx="512112" cy="2808279"/>
              </a:xfrm>
              <a:custGeom>
                <a:avLst/>
                <a:gdLst>
                  <a:gd name="T0" fmla="*/ 462 w 462"/>
                  <a:gd name="T1" fmla="*/ 0 h 2027"/>
                  <a:gd name="T2" fmla="*/ 231 w 462"/>
                  <a:gd name="T3" fmla="*/ 0 h 2027"/>
                  <a:gd name="T4" fmla="*/ 0 w 462"/>
                  <a:gd name="T5" fmla="*/ 0 h 2027"/>
                  <a:gd name="T6" fmla="*/ 0 w 462"/>
                  <a:gd name="T7" fmla="*/ 2027 h 2027"/>
                  <a:gd name="T8" fmla="*/ 462 w 462"/>
                  <a:gd name="T9" fmla="*/ 1661 h 2027"/>
                  <a:gd name="T10" fmla="*/ 462 w 462"/>
                  <a:gd name="T11" fmla="*/ 0 h 20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2" h="2027">
                    <a:moveTo>
                      <a:pt x="462" y="0"/>
                    </a:moveTo>
                    <a:lnTo>
                      <a:pt x="231" y="0"/>
                    </a:lnTo>
                    <a:lnTo>
                      <a:pt x="0" y="0"/>
                    </a:lnTo>
                    <a:lnTo>
                      <a:pt x="0" y="2027"/>
                    </a:lnTo>
                    <a:lnTo>
                      <a:pt x="462" y="1661"/>
                    </a:lnTo>
                    <a:lnTo>
                      <a:pt x="462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Freeform: Shape 17"/>
              <p:cNvSpPr>
                <a:spLocks/>
              </p:cNvSpPr>
              <p:nvPr/>
            </p:nvSpPr>
            <p:spPr bwMode="auto">
              <a:xfrm rot="5400000">
                <a:off x="6128802" y="3204912"/>
                <a:ext cx="1015357" cy="547247"/>
              </a:xfrm>
              <a:custGeom>
                <a:avLst/>
                <a:gdLst>
                  <a:gd name="T0" fmla="*/ 458 w 916"/>
                  <a:gd name="T1" fmla="*/ 0 h 395"/>
                  <a:gd name="T2" fmla="*/ 458 w 916"/>
                  <a:gd name="T3" fmla="*/ 0 h 395"/>
                  <a:gd name="T4" fmla="*/ 210 w 916"/>
                  <a:gd name="T5" fmla="*/ 214 h 395"/>
                  <a:gd name="T6" fmla="*/ 0 w 916"/>
                  <a:gd name="T7" fmla="*/ 395 h 395"/>
                  <a:gd name="T8" fmla="*/ 227 w 916"/>
                  <a:gd name="T9" fmla="*/ 395 h 395"/>
                  <a:gd name="T10" fmla="*/ 458 w 916"/>
                  <a:gd name="T11" fmla="*/ 395 h 395"/>
                  <a:gd name="T12" fmla="*/ 689 w 916"/>
                  <a:gd name="T13" fmla="*/ 395 h 395"/>
                  <a:gd name="T14" fmla="*/ 916 w 916"/>
                  <a:gd name="T15" fmla="*/ 395 h 395"/>
                  <a:gd name="T16" fmla="*/ 458 w 916"/>
                  <a:gd name="T17" fmla="*/ 0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6" h="395">
                    <a:moveTo>
                      <a:pt x="458" y="0"/>
                    </a:moveTo>
                    <a:lnTo>
                      <a:pt x="458" y="0"/>
                    </a:lnTo>
                    <a:lnTo>
                      <a:pt x="210" y="214"/>
                    </a:lnTo>
                    <a:lnTo>
                      <a:pt x="0" y="395"/>
                    </a:lnTo>
                    <a:lnTo>
                      <a:pt x="227" y="395"/>
                    </a:lnTo>
                    <a:lnTo>
                      <a:pt x="458" y="395"/>
                    </a:lnTo>
                    <a:lnTo>
                      <a:pt x="689" y="395"/>
                    </a:lnTo>
                    <a:lnTo>
                      <a:pt x="916" y="395"/>
                    </a:lnTo>
                    <a:lnTo>
                      <a:pt x="45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28" name="TextBox 6"/>
            <p:cNvSpPr txBox="1"/>
            <p:nvPr/>
          </p:nvSpPr>
          <p:spPr>
            <a:xfrm>
              <a:off x="4651380" y="3383018"/>
              <a:ext cx="1061829" cy="253916"/>
            </a:xfrm>
            <a:prstGeom prst="rect">
              <a:avLst/>
            </a:prstGeom>
            <a:noFill/>
            <a:effectLst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</a:rPr>
                <a:t>标题文本预设</a:t>
              </a:r>
            </a:p>
          </p:txBody>
        </p:sp>
      </p:grpSp>
      <p:grpSp>
        <p:nvGrpSpPr>
          <p:cNvPr id="11" name="Group 48"/>
          <p:cNvGrpSpPr/>
          <p:nvPr/>
        </p:nvGrpSpPr>
        <p:grpSpPr>
          <a:xfrm>
            <a:off x="6516217" y="1794780"/>
            <a:ext cx="2264535" cy="1604637"/>
            <a:chOff x="8170814" y="1912116"/>
            <a:chExt cx="2749722" cy="2139516"/>
          </a:xfrm>
        </p:grpSpPr>
        <p:grpSp>
          <p:nvGrpSpPr>
            <p:cNvPr id="16" name="Group 58"/>
            <p:cNvGrpSpPr/>
            <p:nvPr/>
          </p:nvGrpSpPr>
          <p:grpSpPr>
            <a:xfrm>
              <a:off x="8170814" y="1912116"/>
              <a:ext cx="2611177" cy="2139516"/>
              <a:chOff x="1193500" y="1491637"/>
              <a:chExt cx="3761195" cy="2139516"/>
            </a:xfrm>
          </p:grpSpPr>
          <p:grpSp>
            <p:nvGrpSpPr>
              <p:cNvPr id="18" name="Group 60"/>
              <p:cNvGrpSpPr/>
              <p:nvPr/>
            </p:nvGrpSpPr>
            <p:grpSpPr>
              <a:xfrm>
                <a:off x="1193500" y="1491637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2" name="TextBox 64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800" dirty="0">
                      <a:solidFill>
                        <a:schemeClr val="bg1">
                          <a:lumMod val="50000"/>
                        </a:schemeClr>
                      </a:solidFill>
                      <a:latin typeface="微软雅黑" pitchFamily="34" charset="-122"/>
                      <a:ea typeface="微软雅黑" pitchFamily="34" charset="-122"/>
                    </a:rPr>
                    <a:t>此部分内容作为文字排版占位显示</a:t>
                  </a:r>
                  <a:br>
                    <a:rPr lang="zh-CN" altLang="en-US" sz="800" dirty="0">
                      <a:solidFill>
                        <a:schemeClr val="bg1">
                          <a:lumMod val="50000"/>
                        </a:schemeClr>
                      </a:solidFill>
                      <a:latin typeface="微软雅黑" pitchFamily="34" charset="-122"/>
                      <a:ea typeface="微软雅黑" pitchFamily="34" charset="-122"/>
                    </a:rPr>
                  </a:br>
                  <a:r>
                    <a:rPr lang="zh-CN" altLang="en-US" sz="800" dirty="0">
                      <a:solidFill>
                        <a:schemeClr val="bg1">
                          <a:lumMod val="50000"/>
                        </a:schemeClr>
                      </a:solidFill>
                      <a:latin typeface="微软雅黑" pitchFamily="34" charset="-122"/>
                      <a:ea typeface="微软雅黑" pitchFamily="34" charset="-122"/>
                    </a:rPr>
                    <a:t>（建议使用主题字体）</a:t>
                  </a:r>
                </a:p>
              </p:txBody>
            </p:sp>
            <p:sp>
              <p:nvSpPr>
                <p:cNvPr id="23" name="Rectangle 65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fontScale="92500" lnSpcReduction="20000"/>
                </a:bodyPr>
                <a:lstStyle/>
                <a:p>
                  <a:pPr algn="r"/>
                  <a:r>
                    <a:rPr lang="zh-CN" altLang="en-US" b="1" dirty="0">
                      <a:solidFill>
                        <a:schemeClr val="bg1">
                          <a:lumMod val="50000"/>
                        </a:schemeClr>
                      </a:solidFill>
                      <a:latin typeface="微软雅黑" pitchFamily="34" charset="-122"/>
                      <a:ea typeface="微软雅黑" pitchFamily="34" charset="-122"/>
                    </a:rPr>
                    <a:t>标题文本预设</a:t>
                  </a:r>
                </a:p>
              </p:txBody>
            </p:sp>
          </p:grpSp>
          <p:grpSp>
            <p:nvGrpSpPr>
              <p:cNvPr id="19" name="Group 61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0" name="TextBox 62"/>
                <p:cNvSpPr txBox="1"/>
                <p:nvPr/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800" dirty="0">
                      <a:solidFill>
                        <a:schemeClr val="bg1">
                          <a:lumMod val="50000"/>
                        </a:schemeClr>
                      </a:solidFill>
                      <a:latin typeface="微软雅黑" pitchFamily="34" charset="-122"/>
                      <a:ea typeface="微软雅黑" pitchFamily="34" charset="-122"/>
                    </a:rPr>
                    <a:t>此部分内容作为文字排版占位显示</a:t>
                  </a:r>
                  <a:br>
                    <a:rPr lang="zh-CN" altLang="en-US" sz="800" dirty="0">
                      <a:solidFill>
                        <a:schemeClr val="bg1">
                          <a:lumMod val="50000"/>
                        </a:schemeClr>
                      </a:solidFill>
                      <a:latin typeface="微软雅黑" pitchFamily="34" charset="-122"/>
                      <a:ea typeface="微软雅黑" pitchFamily="34" charset="-122"/>
                    </a:rPr>
                  </a:br>
                  <a:r>
                    <a:rPr lang="zh-CN" altLang="en-US" sz="800" dirty="0">
                      <a:solidFill>
                        <a:schemeClr val="bg1">
                          <a:lumMod val="50000"/>
                        </a:schemeClr>
                      </a:solidFill>
                      <a:latin typeface="微软雅黑" pitchFamily="34" charset="-122"/>
                      <a:ea typeface="微软雅黑" pitchFamily="34" charset="-122"/>
                    </a:rPr>
                    <a:t>（建议使用主题字体）</a:t>
                  </a:r>
                </a:p>
              </p:txBody>
            </p:sp>
            <p:sp>
              <p:nvSpPr>
                <p:cNvPr id="21" name="Rectangle 63"/>
                <p:cNvSpPr/>
                <p:nvPr/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fontScale="92500" lnSpcReduction="20000"/>
                </a:bodyPr>
                <a:lstStyle/>
                <a:p>
                  <a:pPr algn="r"/>
                  <a:r>
                    <a:rPr lang="zh-CN" altLang="en-US" b="1" dirty="0">
                      <a:solidFill>
                        <a:schemeClr val="bg1">
                          <a:lumMod val="50000"/>
                        </a:schemeClr>
                      </a:solidFill>
                      <a:latin typeface="微软雅黑" pitchFamily="34" charset="-122"/>
                      <a:ea typeface="微软雅黑" pitchFamily="34" charset="-122"/>
                    </a:rPr>
                    <a:t>标题文本预设</a:t>
                  </a:r>
                </a:p>
              </p:txBody>
            </p:sp>
          </p:grpSp>
        </p:grpSp>
        <p:cxnSp>
          <p:nvCxnSpPr>
            <p:cNvPr id="17" name="Straight Connector 59"/>
            <p:cNvCxnSpPr/>
            <p:nvPr/>
          </p:nvCxnSpPr>
          <p:spPr>
            <a:xfrm>
              <a:off x="8472264" y="2924944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76"/>
          <p:cNvGrpSpPr/>
          <p:nvPr/>
        </p:nvGrpSpPr>
        <p:grpSpPr>
          <a:xfrm>
            <a:off x="2338165" y="3246274"/>
            <a:ext cx="2934353" cy="1015357"/>
            <a:chOff x="2338165" y="1456384"/>
            <a:chExt cx="2934353" cy="1015357"/>
          </a:xfrm>
          <a:solidFill>
            <a:schemeClr val="accent3"/>
          </a:solidFill>
        </p:grpSpPr>
        <p:grpSp>
          <p:nvGrpSpPr>
            <p:cNvPr id="29" name="组合 77"/>
            <p:cNvGrpSpPr/>
            <p:nvPr/>
          </p:nvGrpSpPr>
          <p:grpSpPr>
            <a:xfrm>
              <a:off x="2338165" y="1456384"/>
              <a:ext cx="2934353" cy="1015357"/>
              <a:chOff x="2338165" y="1424545"/>
              <a:chExt cx="2934353" cy="1015357"/>
            </a:xfrm>
            <a:grpFill/>
          </p:grpSpPr>
          <p:sp>
            <p:nvSpPr>
              <p:cNvPr id="80" name="Freeform: Shape 43"/>
              <p:cNvSpPr>
                <a:spLocks/>
              </p:cNvSpPr>
              <p:nvPr/>
            </p:nvSpPr>
            <p:spPr bwMode="auto">
              <a:xfrm rot="5400000">
                <a:off x="3823602" y="739362"/>
                <a:ext cx="512112" cy="2385721"/>
              </a:xfrm>
              <a:custGeom>
                <a:avLst/>
                <a:gdLst>
                  <a:gd name="T0" fmla="*/ 462 w 462"/>
                  <a:gd name="T1" fmla="*/ 0 h 1722"/>
                  <a:gd name="T2" fmla="*/ 0 w 462"/>
                  <a:gd name="T3" fmla="*/ 367 h 1722"/>
                  <a:gd name="T4" fmla="*/ 0 w 462"/>
                  <a:gd name="T5" fmla="*/ 1722 h 1722"/>
                  <a:gd name="T6" fmla="*/ 231 w 462"/>
                  <a:gd name="T7" fmla="*/ 1722 h 1722"/>
                  <a:gd name="T8" fmla="*/ 462 w 462"/>
                  <a:gd name="T9" fmla="*/ 1722 h 1722"/>
                  <a:gd name="T10" fmla="*/ 462 w 462"/>
                  <a:gd name="T11" fmla="*/ 0 h 17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2" h="1722">
                    <a:moveTo>
                      <a:pt x="462" y="0"/>
                    </a:moveTo>
                    <a:lnTo>
                      <a:pt x="0" y="367"/>
                    </a:lnTo>
                    <a:lnTo>
                      <a:pt x="0" y="1722"/>
                    </a:lnTo>
                    <a:lnTo>
                      <a:pt x="231" y="1722"/>
                    </a:lnTo>
                    <a:lnTo>
                      <a:pt x="462" y="1722"/>
                    </a:lnTo>
                    <a:lnTo>
                      <a:pt x="46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1" name="Freeform: Shape 45"/>
              <p:cNvSpPr>
                <a:spLocks/>
              </p:cNvSpPr>
              <p:nvPr/>
            </p:nvSpPr>
            <p:spPr bwMode="auto">
              <a:xfrm rot="5400000">
                <a:off x="2104803" y="1657907"/>
                <a:ext cx="1015357" cy="548633"/>
              </a:xfrm>
              <a:custGeom>
                <a:avLst/>
                <a:gdLst>
                  <a:gd name="T0" fmla="*/ 916 w 916"/>
                  <a:gd name="T1" fmla="*/ 0 h 396"/>
                  <a:gd name="T2" fmla="*/ 689 w 916"/>
                  <a:gd name="T3" fmla="*/ 0 h 396"/>
                  <a:gd name="T4" fmla="*/ 458 w 916"/>
                  <a:gd name="T5" fmla="*/ 0 h 396"/>
                  <a:gd name="T6" fmla="*/ 227 w 916"/>
                  <a:gd name="T7" fmla="*/ 0 h 396"/>
                  <a:gd name="T8" fmla="*/ 0 w 916"/>
                  <a:gd name="T9" fmla="*/ 0 h 396"/>
                  <a:gd name="T10" fmla="*/ 458 w 916"/>
                  <a:gd name="T11" fmla="*/ 396 h 396"/>
                  <a:gd name="T12" fmla="*/ 916 w 916"/>
                  <a:gd name="T13" fmla="*/ 0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16" h="396">
                    <a:moveTo>
                      <a:pt x="916" y="0"/>
                    </a:moveTo>
                    <a:lnTo>
                      <a:pt x="689" y="0"/>
                    </a:lnTo>
                    <a:lnTo>
                      <a:pt x="458" y="0"/>
                    </a:lnTo>
                    <a:lnTo>
                      <a:pt x="227" y="0"/>
                    </a:lnTo>
                    <a:lnTo>
                      <a:pt x="0" y="0"/>
                    </a:lnTo>
                    <a:lnTo>
                      <a:pt x="458" y="396"/>
                    </a:lnTo>
                    <a:lnTo>
                      <a:pt x="91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79" name="TextBox 3"/>
            <p:cNvSpPr txBox="1"/>
            <p:nvPr/>
          </p:nvSpPr>
          <p:spPr>
            <a:xfrm>
              <a:off x="3140848" y="1814023"/>
              <a:ext cx="1061829" cy="253916"/>
            </a:xfrm>
            <a:prstGeom prst="rect">
              <a:avLst/>
            </a:prstGeom>
            <a:grpFill/>
            <a:effectLst/>
          </p:spPr>
          <p:txBody>
            <a:bodyPr wrap="none">
              <a:normAutofit fontScale="77500" lnSpcReduction="20000"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</a:rPr>
                <a:t>标题文本预设</a:t>
              </a:r>
            </a:p>
          </p:txBody>
        </p:sp>
      </p:grpSp>
      <p:grpSp>
        <p:nvGrpSpPr>
          <p:cNvPr id="31" name="组合 91"/>
          <p:cNvGrpSpPr/>
          <p:nvPr/>
        </p:nvGrpSpPr>
        <p:grpSpPr>
          <a:xfrm>
            <a:off x="467544" y="1040552"/>
            <a:ext cx="2259720" cy="3203994"/>
            <a:chOff x="467544" y="879924"/>
            <a:chExt cx="2259720" cy="3203994"/>
          </a:xfrm>
        </p:grpSpPr>
        <p:sp>
          <p:nvSpPr>
            <p:cNvPr id="62" name="Freeform: Shape 40"/>
            <p:cNvSpPr>
              <a:spLocks/>
            </p:cNvSpPr>
            <p:nvPr/>
          </p:nvSpPr>
          <p:spPr bwMode="auto">
            <a:xfrm rot="5400000">
              <a:off x="1945269" y="1113286"/>
              <a:ext cx="1015357" cy="548633"/>
            </a:xfrm>
            <a:custGeom>
              <a:avLst/>
              <a:gdLst>
                <a:gd name="T0" fmla="*/ 458 w 916"/>
                <a:gd name="T1" fmla="*/ 396 h 396"/>
                <a:gd name="T2" fmla="*/ 0 w 916"/>
                <a:gd name="T3" fmla="*/ 0 h 396"/>
                <a:gd name="T4" fmla="*/ 458 w 916"/>
                <a:gd name="T5" fmla="*/ 0 h 396"/>
                <a:gd name="T6" fmla="*/ 916 w 916"/>
                <a:gd name="T7" fmla="*/ 0 h 396"/>
                <a:gd name="T8" fmla="*/ 458 w 916"/>
                <a:gd name="T9" fmla="*/ 39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6" h="396">
                  <a:moveTo>
                    <a:pt x="458" y="396"/>
                  </a:moveTo>
                  <a:lnTo>
                    <a:pt x="0" y="0"/>
                  </a:lnTo>
                  <a:lnTo>
                    <a:pt x="458" y="0"/>
                  </a:lnTo>
                  <a:lnTo>
                    <a:pt x="916" y="0"/>
                  </a:lnTo>
                  <a:lnTo>
                    <a:pt x="458" y="396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0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3" name="Freeform: Shape 41"/>
            <p:cNvSpPr>
              <a:spLocks/>
            </p:cNvSpPr>
            <p:nvPr/>
          </p:nvSpPr>
          <p:spPr bwMode="auto">
            <a:xfrm rot="5400000">
              <a:off x="2199109" y="1367125"/>
              <a:ext cx="507678" cy="548633"/>
            </a:xfrm>
            <a:custGeom>
              <a:avLst/>
              <a:gdLst>
                <a:gd name="T0" fmla="*/ 458 w 458"/>
                <a:gd name="T1" fmla="*/ 0 h 396"/>
                <a:gd name="T2" fmla="*/ 0 w 458"/>
                <a:gd name="T3" fmla="*/ 396 h 396"/>
                <a:gd name="T4" fmla="*/ 396 w 458"/>
                <a:gd name="T5" fmla="*/ 58 h 396"/>
                <a:gd name="T6" fmla="*/ 458 w 458"/>
                <a:gd name="T7" fmla="*/ 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8" h="396">
                  <a:moveTo>
                    <a:pt x="458" y="0"/>
                  </a:moveTo>
                  <a:lnTo>
                    <a:pt x="0" y="396"/>
                  </a:lnTo>
                  <a:lnTo>
                    <a:pt x="396" y="58"/>
                  </a:lnTo>
                  <a:lnTo>
                    <a:pt x="458" y="0"/>
                  </a:lnTo>
                  <a:close/>
                </a:path>
              </a:pathLst>
            </a:custGeom>
            <a:solidFill>
              <a:srgbClr val="A6A5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0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4" name="Freeform: Shape 42"/>
            <p:cNvSpPr>
              <a:spLocks/>
            </p:cNvSpPr>
            <p:nvPr/>
          </p:nvSpPr>
          <p:spPr bwMode="auto">
            <a:xfrm rot="5400000">
              <a:off x="2199109" y="1367125"/>
              <a:ext cx="507678" cy="548633"/>
            </a:xfrm>
            <a:custGeom>
              <a:avLst/>
              <a:gdLst>
                <a:gd name="T0" fmla="*/ 458 w 458"/>
                <a:gd name="T1" fmla="*/ 0 h 396"/>
                <a:gd name="T2" fmla="*/ 0 w 458"/>
                <a:gd name="T3" fmla="*/ 396 h 396"/>
                <a:gd name="T4" fmla="*/ 396 w 458"/>
                <a:gd name="T5" fmla="*/ 58 h 396"/>
                <a:gd name="T6" fmla="*/ 458 w 458"/>
                <a:gd name="T7" fmla="*/ 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8" h="396">
                  <a:moveTo>
                    <a:pt x="458" y="0"/>
                  </a:moveTo>
                  <a:lnTo>
                    <a:pt x="0" y="396"/>
                  </a:lnTo>
                  <a:lnTo>
                    <a:pt x="396" y="58"/>
                  </a:lnTo>
                  <a:lnTo>
                    <a:pt x="45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0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41" name="Group 49"/>
            <p:cNvGrpSpPr/>
            <p:nvPr/>
          </p:nvGrpSpPr>
          <p:grpSpPr>
            <a:xfrm>
              <a:off x="467544" y="1423875"/>
              <a:ext cx="2234885" cy="1818880"/>
              <a:chOff x="1307468" y="1697288"/>
              <a:chExt cx="2713719" cy="2425173"/>
            </a:xfrm>
          </p:grpSpPr>
          <p:grpSp>
            <p:nvGrpSpPr>
              <p:cNvPr id="50" name="Group 50"/>
              <p:cNvGrpSpPr/>
              <p:nvPr/>
            </p:nvGrpSpPr>
            <p:grpSpPr>
              <a:xfrm>
                <a:off x="1410010" y="1697288"/>
                <a:ext cx="2611177" cy="2139516"/>
                <a:chOff x="1193500" y="1491637"/>
                <a:chExt cx="3761195" cy="2139516"/>
              </a:xfrm>
            </p:grpSpPr>
            <p:grpSp>
              <p:nvGrpSpPr>
                <p:cNvPr id="52" name="Group 52"/>
                <p:cNvGrpSpPr/>
                <p:nvPr/>
              </p:nvGrpSpPr>
              <p:grpSpPr>
                <a:xfrm>
                  <a:off x="1193500" y="1491637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14" name="TextBox 56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80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rPr>
                      <a:t>此部分内容作为文字排版占位显示</a:t>
                    </a:r>
                    <a:br>
                      <a:rPr lang="zh-CN" altLang="en-US" sz="80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rPr>
                    </a:br>
                    <a:r>
                      <a:rPr lang="zh-CN" altLang="en-US" sz="80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15" name="Rectangle 57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fontScale="92500" lnSpcReduction="20000"/>
                  </a:bodyPr>
                  <a:lstStyle/>
                  <a:p>
                    <a:r>
                      <a:rPr lang="zh-CN" altLang="en-US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rPr>
                      <a:t>标题文本预设</a:t>
                    </a:r>
                  </a:p>
                </p:txBody>
              </p:sp>
            </p:grpSp>
            <p:grpSp>
              <p:nvGrpSpPr>
                <p:cNvPr id="59" name="Group 53"/>
                <p:cNvGrpSpPr/>
                <p:nvPr/>
              </p:nvGrpSpPr>
              <p:grpSpPr>
                <a:xfrm>
                  <a:off x="1193500" y="2815545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12" name="TextBox 54"/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80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rPr>
                      <a:t>此部分内容作为文字排版占位显示</a:t>
                    </a:r>
                    <a:br>
                      <a:rPr lang="zh-CN" altLang="en-US" sz="80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rPr>
                    </a:br>
                    <a:r>
                      <a:rPr lang="zh-CN" altLang="en-US" sz="800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13" name="Rectangle 55"/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fontScale="92500" lnSpcReduction="20000"/>
                  </a:bodyPr>
                  <a:lstStyle/>
                  <a:p>
                    <a:r>
                      <a:rPr lang="zh-CN" altLang="en-US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微软雅黑" pitchFamily="34" charset="-122"/>
                        <a:ea typeface="微软雅黑" pitchFamily="34" charset="-122"/>
                      </a:rPr>
                      <a:t>标题文本预设</a:t>
                    </a:r>
                  </a:p>
                </p:txBody>
              </p:sp>
            </p:grpSp>
          </p:grpSp>
          <p:cxnSp>
            <p:nvCxnSpPr>
              <p:cNvPr id="9" name="Straight Connector 51"/>
              <p:cNvCxnSpPr/>
              <p:nvPr/>
            </p:nvCxnSpPr>
            <p:spPr>
              <a:xfrm>
                <a:off x="1307468" y="2710116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51"/>
              <p:cNvCxnSpPr/>
              <p:nvPr/>
            </p:nvCxnSpPr>
            <p:spPr>
              <a:xfrm>
                <a:off x="1307468" y="4122461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Group 52"/>
            <p:cNvGrpSpPr/>
            <p:nvPr/>
          </p:nvGrpSpPr>
          <p:grpSpPr>
            <a:xfrm>
              <a:off x="524034" y="3472212"/>
              <a:ext cx="2150436" cy="611706"/>
              <a:chOff x="1317257" y="1824875"/>
              <a:chExt cx="3761195" cy="815608"/>
            </a:xfrm>
          </p:grpSpPr>
          <p:sp>
            <p:nvSpPr>
              <p:cNvPr id="89" name="TextBox 56"/>
              <p:cNvSpPr txBox="1"/>
              <p:nvPr/>
            </p:nvSpPr>
            <p:spPr>
              <a:xfrm>
                <a:off x="1317257" y="2132652"/>
                <a:ext cx="3761195" cy="507831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此部分内容作为文字排版占位显示</a:t>
                </a:r>
                <a:b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</a:br>
                <a:r>
                  <a:rPr lang="zh-CN" altLang="en-US" sz="800" dirty="0">
                    <a:solidFill>
                      <a:schemeClr val="bg1">
                        <a:lumMod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（建议使用主题字体）</a:t>
                </a:r>
              </a:p>
            </p:txBody>
          </p:sp>
          <p:sp>
            <p:nvSpPr>
              <p:cNvPr id="90" name="Rectangle 57"/>
              <p:cNvSpPr/>
              <p:nvPr/>
            </p:nvSpPr>
            <p:spPr>
              <a:xfrm>
                <a:off x="1317257" y="1824875"/>
                <a:ext cx="3761195" cy="307777"/>
              </a:xfrm>
              <a:prstGeom prst="rect">
                <a:avLst/>
              </a:prstGeom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r>
                  <a:rPr lang="zh-CN" altLang="en-US" b="1" dirty="0">
                    <a:solidFill>
                      <a:schemeClr val="bg1">
                        <a:lumMod val="50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标题文本预设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69359399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 flipH="1">
            <a:off x="3000379" y="2851188"/>
            <a:ext cx="1826332" cy="1571547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en-AU" sz="60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347652" y="1236191"/>
            <a:ext cx="1826332" cy="1571547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50000"/>
              </a:lnSpc>
            </a:pPr>
            <a:endParaRPr lang="en-US" sz="6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41"/>
          <p:cNvGrpSpPr/>
          <p:nvPr/>
        </p:nvGrpSpPr>
        <p:grpSpPr>
          <a:xfrm>
            <a:off x="970016" y="1236191"/>
            <a:ext cx="1979394" cy="3186544"/>
            <a:chOff x="1293091" y="1708726"/>
            <a:chExt cx="2639337" cy="4248726"/>
          </a:xfrm>
        </p:grpSpPr>
        <p:sp>
          <p:nvSpPr>
            <p:cNvPr id="43" name="Rectangle 42"/>
            <p:cNvSpPr/>
            <p:nvPr/>
          </p:nvSpPr>
          <p:spPr>
            <a:xfrm>
              <a:off x="1293091" y="1708726"/>
              <a:ext cx="2639337" cy="42487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id-ID" sz="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Text Placeholder 32"/>
            <p:cNvSpPr txBox="1">
              <a:spLocks/>
            </p:cNvSpPr>
            <p:nvPr/>
          </p:nvSpPr>
          <p:spPr>
            <a:xfrm>
              <a:off x="1527049" y="2883040"/>
              <a:ext cx="2130552" cy="1661994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r>
                <a:rPr lang="en-US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 </a:t>
              </a:r>
              <a:r>
                <a:rPr lang="zh-CN" altLang="en-US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Text Placeholder 33"/>
            <p:cNvSpPr txBox="1">
              <a:spLocks/>
            </p:cNvSpPr>
            <p:nvPr/>
          </p:nvSpPr>
          <p:spPr>
            <a:xfrm>
              <a:off x="1527049" y="2511283"/>
              <a:ext cx="1551209" cy="204284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altLang="zh-CN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65"/>
          <p:cNvGrpSpPr/>
          <p:nvPr/>
        </p:nvGrpSpPr>
        <p:grpSpPr>
          <a:xfrm>
            <a:off x="3000379" y="1236191"/>
            <a:ext cx="3296304" cy="1571546"/>
            <a:chOff x="4000390" y="1708726"/>
            <a:chExt cx="4395314" cy="2095396"/>
          </a:xfrm>
        </p:grpSpPr>
        <p:sp>
          <p:nvSpPr>
            <p:cNvPr id="67" name="Rectangle 66"/>
            <p:cNvSpPr/>
            <p:nvPr/>
          </p:nvSpPr>
          <p:spPr>
            <a:xfrm>
              <a:off x="4000390" y="1708726"/>
              <a:ext cx="4395314" cy="209539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id-ID" sz="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Text Placeholder 32"/>
            <p:cNvSpPr txBox="1">
              <a:spLocks/>
            </p:cNvSpPr>
            <p:nvPr/>
          </p:nvSpPr>
          <p:spPr>
            <a:xfrm>
              <a:off x="4305080" y="2594239"/>
              <a:ext cx="3566148" cy="92333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 </a:t>
              </a:r>
              <a:r>
                <a:rPr lang="zh-CN" altLang="en-US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Text Placeholder 33"/>
            <p:cNvSpPr txBox="1">
              <a:spLocks/>
            </p:cNvSpPr>
            <p:nvPr/>
          </p:nvSpPr>
          <p:spPr>
            <a:xfrm>
              <a:off x="4305080" y="2229297"/>
              <a:ext cx="1586086" cy="20428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69"/>
          <p:cNvGrpSpPr/>
          <p:nvPr/>
        </p:nvGrpSpPr>
        <p:grpSpPr>
          <a:xfrm>
            <a:off x="4877680" y="2851188"/>
            <a:ext cx="3296304" cy="1571547"/>
            <a:chOff x="6503595" y="3862056"/>
            <a:chExt cx="4395314" cy="2095396"/>
          </a:xfrm>
        </p:grpSpPr>
        <p:sp>
          <p:nvSpPr>
            <p:cNvPr id="71" name="Rectangle 70"/>
            <p:cNvSpPr/>
            <p:nvPr/>
          </p:nvSpPr>
          <p:spPr>
            <a:xfrm flipH="1">
              <a:off x="6503595" y="3862056"/>
              <a:ext cx="4395314" cy="209539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id-ID" sz="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 Placeholder 32"/>
            <p:cNvSpPr txBox="1">
              <a:spLocks/>
            </p:cNvSpPr>
            <p:nvPr/>
          </p:nvSpPr>
          <p:spPr>
            <a:xfrm>
              <a:off x="6847112" y="4735354"/>
              <a:ext cx="3723351" cy="121902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r>
                <a:rPr lang="en-US" altLang="zh-CN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 </a:t>
              </a:r>
              <a:r>
                <a:rPr lang="zh-CN" altLang="en-US" sz="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altLang="zh-CN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Text Placeholder 33"/>
            <p:cNvSpPr txBox="1">
              <a:spLocks/>
            </p:cNvSpPr>
            <p:nvPr/>
          </p:nvSpPr>
          <p:spPr>
            <a:xfrm>
              <a:off x="6847112" y="4350709"/>
              <a:ext cx="1365506" cy="20428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6530267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4797349" y="2171640"/>
            <a:ext cx="36112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YOUR COMOANY’S NAME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797349" y="2499742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非常感谢您的观看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797349" y="3069415"/>
            <a:ext cx="30315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适用于商务总结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工作总结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/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微软雅黑" pitchFamily="34" charset="-122"/>
              </a:rPr>
              <a:t>工作计划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802960" y="3334221"/>
            <a:ext cx="2756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CCTV FUTURE ADVERTISING COMPANY</a:t>
            </a:r>
          </a:p>
          <a:p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IS CCTV TO EXOLORE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88024" y="1268055"/>
            <a:ext cx="13340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spc="-300">
                <a:solidFill>
                  <a:schemeClr val="tx1">
                    <a:lumMod val="65000"/>
                    <a:lumOff val="35000"/>
                  </a:schemeClr>
                </a:solidFill>
                <a:latin typeface="Agency FB" pitchFamily="34" charset="0"/>
              </a:rPr>
              <a:t>201X</a:t>
            </a:r>
            <a:endParaRPr lang="zh-CN" altLang="en-US" sz="7200" spc="-300" dirty="0">
              <a:solidFill>
                <a:schemeClr val="tx1">
                  <a:lumMod val="65000"/>
                  <a:lumOff val="35000"/>
                </a:schemeClr>
              </a:solidFill>
              <a:latin typeface="Agency FB" pitchFamily="34" charset="0"/>
            </a:endParaRPr>
          </a:p>
        </p:txBody>
      </p:sp>
      <p:grpSp>
        <p:nvGrpSpPr>
          <p:cNvPr id="2" name="组合 28"/>
          <p:cNvGrpSpPr/>
          <p:nvPr/>
        </p:nvGrpSpPr>
        <p:grpSpPr>
          <a:xfrm rot="2700000">
            <a:off x="421369" y="1469129"/>
            <a:ext cx="2034751" cy="2137903"/>
            <a:chOff x="0" y="986971"/>
            <a:chExt cx="4615543" cy="4847774"/>
          </a:xfrm>
        </p:grpSpPr>
        <p:sp>
          <p:nvSpPr>
            <p:cNvPr id="14" name="矩形 13"/>
            <p:cNvSpPr/>
            <p:nvPr/>
          </p:nvSpPr>
          <p:spPr>
            <a:xfrm>
              <a:off x="449943" y="986971"/>
              <a:ext cx="4165600" cy="4847774"/>
            </a:xfrm>
            <a:prstGeom prst="rect">
              <a:avLst/>
            </a:prstGeom>
            <a:noFill/>
            <a:ln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0" y="1320801"/>
              <a:ext cx="4180114" cy="4180114"/>
            </a:xfrm>
            <a:prstGeom prst="rect">
              <a:avLst/>
            </a:prstGeom>
            <a:solidFill>
              <a:schemeClr val="accent3"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32"/>
          <p:cNvGrpSpPr/>
          <p:nvPr/>
        </p:nvGrpSpPr>
        <p:grpSpPr>
          <a:xfrm rot="2700000">
            <a:off x="1115083" y="973615"/>
            <a:ext cx="2848775" cy="2993194"/>
            <a:chOff x="0" y="986971"/>
            <a:chExt cx="4615543" cy="4847774"/>
          </a:xfrm>
        </p:grpSpPr>
        <p:sp>
          <p:nvSpPr>
            <p:cNvPr id="17" name="矩形 16"/>
            <p:cNvSpPr/>
            <p:nvPr/>
          </p:nvSpPr>
          <p:spPr>
            <a:xfrm>
              <a:off x="449943" y="986971"/>
              <a:ext cx="4165600" cy="4847774"/>
            </a:xfrm>
            <a:prstGeom prst="rect">
              <a:avLst/>
            </a:prstGeom>
            <a:noFill/>
            <a:ln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0" y="1320801"/>
              <a:ext cx="4180114" cy="418011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5"/>
          <p:cNvGrpSpPr/>
          <p:nvPr/>
        </p:nvGrpSpPr>
        <p:grpSpPr>
          <a:xfrm rot="2700000">
            <a:off x="3188453" y="992417"/>
            <a:ext cx="1056963" cy="1110545"/>
            <a:chOff x="0" y="986971"/>
            <a:chExt cx="4615543" cy="4847774"/>
          </a:xfrm>
        </p:grpSpPr>
        <p:sp>
          <p:nvSpPr>
            <p:cNvPr id="23" name="矩形 22"/>
            <p:cNvSpPr/>
            <p:nvPr/>
          </p:nvSpPr>
          <p:spPr>
            <a:xfrm>
              <a:off x="449943" y="986971"/>
              <a:ext cx="4165600" cy="4847774"/>
            </a:xfrm>
            <a:prstGeom prst="rect">
              <a:avLst/>
            </a:prstGeom>
            <a:noFill/>
            <a:ln>
              <a:solidFill>
                <a:schemeClr val="accent2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0" y="1320801"/>
              <a:ext cx="4180114" cy="4180114"/>
            </a:xfrm>
            <a:prstGeom prst="rect">
              <a:avLst/>
            </a:prstGeom>
            <a:solidFill>
              <a:schemeClr val="accent2"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38"/>
          <p:cNvGrpSpPr/>
          <p:nvPr/>
        </p:nvGrpSpPr>
        <p:grpSpPr>
          <a:xfrm rot="2700000">
            <a:off x="3249442" y="3981323"/>
            <a:ext cx="533944" cy="561010"/>
            <a:chOff x="0" y="986971"/>
            <a:chExt cx="4615543" cy="4847774"/>
          </a:xfrm>
        </p:grpSpPr>
        <p:sp>
          <p:nvSpPr>
            <p:cNvPr id="28" name="矩形 27"/>
            <p:cNvSpPr/>
            <p:nvPr/>
          </p:nvSpPr>
          <p:spPr>
            <a:xfrm>
              <a:off x="449943" y="986971"/>
              <a:ext cx="4165600" cy="4847774"/>
            </a:xfrm>
            <a:prstGeom prst="rect">
              <a:avLst/>
            </a:prstGeom>
            <a:noFill/>
            <a:ln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0" y="1320801"/>
              <a:ext cx="4180114" cy="4180114"/>
            </a:xfrm>
            <a:prstGeom prst="rect">
              <a:avLst/>
            </a:prstGeom>
            <a:solidFill>
              <a:schemeClr val="accent3"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med" advClick="0" advTm="6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800"/>
                            </p:stCondLst>
                            <p:childTnLst>
                              <p:par>
                                <p:cTn id="3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1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33" grpId="0"/>
      <p:bldP spid="34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8"/>
          <p:cNvGrpSpPr/>
          <p:nvPr/>
        </p:nvGrpSpPr>
        <p:grpSpPr>
          <a:xfrm rot="2700000">
            <a:off x="1921049" y="1806367"/>
            <a:ext cx="1576182" cy="1656087"/>
            <a:chOff x="0" y="986971"/>
            <a:chExt cx="4615543" cy="4847774"/>
          </a:xfrm>
        </p:grpSpPr>
        <p:sp>
          <p:nvSpPr>
            <p:cNvPr id="14" name="矩形 13"/>
            <p:cNvSpPr/>
            <p:nvPr/>
          </p:nvSpPr>
          <p:spPr>
            <a:xfrm>
              <a:off x="449943" y="986971"/>
              <a:ext cx="4165600" cy="4847774"/>
            </a:xfrm>
            <a:prstGeom prst="rect">
              <a:avLst/>
            </a:prstGeom>
            <a:noFill/>
            <a:ln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0" y="1320801"/>
              <a:ext cx="4180114" cy="4180114"/>
            </a:xfrm>
            <a:prstGeom prst="rect">
              <a:avLst/>
            </a:prstGeom>
            <a:solidFill>
              <a:schemeClr val="accent3"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9" name="矩形 18"/>
          <p:cNvSpPr/>
          <p:nvPr/>
        </p:nvSpPr>
        <p:spPr>
          <a:xfrm>
            <a:off x="4176540" y="2067694"/>
            <a:ext cx="29157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单击输入标题</a:t>
            </a:r>
            <a:endParaRPr lang="zh-CN" altLang="en-US" sz="105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26"/>
          <p:cNvSpPr txBox="1"/>
          <p:nvPr/>
        </p:nvSpPr>
        <p:spPr>
          <a:xfrm>
            <a:off x="4176540" y="2529774"/>
            <a:ext cx="3851844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53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ADD RELATED TITLE TEXT, AND CLICK ADD RELATED TITLE TEXT, CLICK ADD RELATED TITLE TEXT, CLICK ON ADD RELATED TITLE WORDS.</a:t>
            </a:r>
            <a:endParaRPr lang="zh-CN" altLang="en-US" sz="853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67744" y="2139702"/>
            <a:ext cx="8867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chemeClr val="bg1"/>
                </a:solidFill>
              </a:rPr>
              <a:t>01</a:t>
            </a:r>
            <a:endParaRPr lang="zh-CN" altLang="en-US" sz="5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 advClick="0" advTm="6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5">
            <a:extLst>
              <a:ext uri="{FF2B5EF4-FFF2-40B4-BE49-F238E27FC236}">
                <a16:creationId xmlns:a16="http://schemas.microsoft.com/office/drawing/2014/main" id="{30250D73-88BF-4197-B74E-BC2FAEC8EDE0}"/>
              </a:ext>
            </a:extLst>
          </p:cNvPr>
          <p:cNvGrpSpPr/>
          <p:nvPr/>
        </p:nvGrpSpPr>
        <p:grpSpPr>
          <a:xfrm>
            <a:off x="3030090" y="1410621"/>
            <a:ext cx="1268677" cy="1806894"/>
            <a:chOff x="1676975" y="1880828"/>
            <a:chExt cx="1691569" cy="2409192"/>
          </a:xfrm>
        </p:grpSpPr>
        <p:sp>
          <p:nvSpPr>
            <p:cNvPr id="59" name="Rectangle: Rounded Corners 46">
              <a:extLst>
                <a:ext uri="{FF2B5EF4-FFF2-40B4-BE49-F238E27FC236}">
                  <a16:creationId xmlns:a16="http://schemas.microsoft.com/office/drawing/2014/main" id="{F1C18604-8B9F-4B9B-8CA1-382D99F0B67E}"/>
                </a:ext>
              </a:extLst>
            </p:cNvPr>
            <p:cNvSpPr/>
            <p:nvPr/>
          </p:nvSpPr>
          <p:spPr>
            <a:xfrm>
              <a:off x="1676975" y="1880828"/>
              <a:ext cx="1691569" cy="2281733"/>
            </a:xfrm>
            <a:prstGeom prst="roundRect">
              <a:avLst/>
            </a:prstGeom>
            <a:solidFill>
              <a:schemeClr val="accent2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1080000" anchor="t" anchorCtr="1">
              <a:normAutofit fontScale="92500"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900" dirty="0">
                  <a:solidFill>
                    <a:schemeClr val="bg1"/>
                  </a:solidFill>
                </a:rPr>
                <a:t>此部分内容作为文字排版占位显示 （建议使用主题字体）</a:t>
              </a:r>
            </a:p>
          </p:txBody>
        </p:sp>
        <p:sp>
          <p:nvSpPr>
            <p:cNvPr id="60" name="Isosceles Triangle 47">
              <a:extLst>
                <a:ext uri="{FF2B5EF4-FFF2-40B4-BE49-F238E27FC236}">
                  <a16:creationId xmlns:a16="http://schemas.microsoft.com/office/drawing/2014/main" id="{81C964FC-C3ED-4998-8AD1-0CA370F45522}"/>
                </a:ext>
              </a:extLst>
            </p:cNvPr>
            <p:cNvSpPr/>
            <p:nvPr/>
          </p:nvSpPr>
          <p:spPr>
            <a:xfrm rot="10800000">
              <a:off x="2397677" y="4113262"/>
              <a:ext cx="250164" cy="176758"/>
            </a:xfrm>
            <a:prstGeom prst="triangle">
              <a:avLst/>
            </a:prstGeom>
            <a:solidFill>
              <a:schemeClr val="accent2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3" name="Group 48">
            <a:extLst>
              <a:ext uri="{FF2B5EF4-FFF2-40B4-BE49-F238E27FC236}">
                <a16:creationId xmlns:a16="http://schemas.microsoft.com/office/drawing/2014/main" id="{AFEA970C-FD16-4DC4-B610-AF60F32C7D13}"/>
              </a:ext>
            </a:extLst>
          </p:cNvPr>
          <p:cNvGrpSpPr/>
          <p:nvPr/>
        </p:nvGrpSpPr>
        <p:grpSpPr>
          <a:xfrm>
            <a:off x="4802448" y="1410621"/>
            <a:ext cx="1268677" cy="1806894"/>
            <a:chOff x="1676975" y="1880828"/>
            <a:chExt cx="1691569" cy="2409192"/>
          </a:xfrm>
        </p:grpSpPr>
        <p:sp>
          <p:nvSpPr>
            <p:cNvPr id="57" name="Rectangle: Rounded Corners 51">
              <a:extLst>
                <a:ext uri="{FF2B5EF4-FFF2-40B4-BE49-F238E27FC236}">
                  <a16:creationId xmlns:a16="http://schemas.microsoft.com/office/drawing/2014/main" id="{EE81B3E7-CC1E-4425-8B3C-0DCBCA583273}"/>
                </a:ext>
              </a:extLst>
            </p:cNvPr>
            <p:cNvSpPr/>
            <p:nvPr/>
          </p:nvSpPr>
          <p:spPr>
            <a:xfrm>
              <a:off x="1676975" y="1880828"/>
              <a:ext cx="1691569" cy="2281733"/>
            </a:xfrm>
            <a:prstGeom prst="roundRect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1080000" anchor="t" anchorCtr="1">
              <a:normAutofit fontScale="92500"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900" dirty="0">
                  <a:solidFill>
                    <a:schemeClr val="bg1"/>
                  </a:solidFill>
                </a:rPr>
                <a:t>此部分内容作为文字排版占位显示 （建议使用主题字体）</a:t>
              </a:r>
            </a:p>
          </p:txBody>
        </p:sp>
        <p:sp>
          <p:nvSpPr>
            <p:cNvPr id="58" name="Isosceles Triangle 52">
              <a:extLst>
                <a:ext uri="{FF2B5EF4-FFF2-40B4-BE49-F238E27FC236}">
                  <a16:creationId xmlns:a16="http://schemas.microsoft.com/office/drawing/2014/main" id="{6DAAFB20-7939-45B4-9B84-65220A4781BF}"/>
                </a:ext>
              </a:extLst>
            </p:cNvPr>
            <p:cNvSpPr/>
            <p:nvPr/>
          </p:nvSpPr>
          <p:spPr>
            <a:xfrm rot="10800000">
              <a:off x="2397677" y="4113262"/>
              <a:ext cx="250164" cy="176758"/>
            </a:xfrm>
            <a:prstGeom prst="triangle">
              <a:avLst/>
            </a:prstGeom>
            <a:solidFill>
              <a:schemeClr val="accent3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" name="Group 53">
            <a:extLst>
              <a:ext uri="{FF2B5EF4-FFF2-40B4-BE49-F238E27FC236}">
                <a16:creationId xmlns:a16="http://schemas.microsoft.com/office/drawing/2014/main" id="{2856888B-8EBF-4FC4-BBC4-E3FAAE7726E8}"/>
              </a:ext>
            </a:extLst>
          </p:cNvPr>
          <p:cNvGrpSpPr/>
          <p:nvPr/>
        </p:nvGrpSpPr>
        <p:grpSpPr>
          <a:xfrm>
            <a:off x="6574806" y="1410621"/>
            <a:ext cx="1268677" cy="1806894"/>
            <a:chOff x="1676975" y="1880828"/>
            <a:chExt cx="1691569" cy="2409192"/>
          </a:xfrm>
        </p:grpSpPr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87FB0610-C339-4C9E-93FD-45C309476CB5}"/>
                </a:ext>
              </a:extLst>
            </p:cNvPr>
            <p:cNvSpPr/>
            <p:nvPr/>
          </p:nvSpPr>
          <p:spPr>
            <a:xfrm>
              <a:off x="1676975" y="1880828"/>
              <a:ext cx="1691569" cy="2281733"/>
            </a:xfrm>
            <a:prstGeom prst="roundRect">
              <a:avLst/>
            </a:prstGeom>
            <a:solidFill>
              <a:schemeClr val="accent4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1080000" anchor="t" anchorCtr="1">
              <a:normAutofit fontScale="92500"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900" dirty="0">
                  <a:solidFill>
                    <a:schemeClr val="bg1"/>
                  </a:solidFill>
                </a:rPr>
                <a:t>此部分内容作为文字排版占位显示 （建议使用主题字体）</a:t>
              </a:r>
            </a:p>
          </p:txBody>
        </p:sp>
        <p:sp>
          <p:nvSpPr>
            <p:cNvPr id="56" name="Isosceles Triangle 55">
              <a:extLst>
                <a:ext uri="{FF2B5EF4-FFF2-40B4-BE49-F238E27FC236}">
                  <a16:creationId xmlns:a16="http://schemas.microsoft.com/office/drawing/2014/main" id="{A3B9C237-47D3-460B-BD3D-EC5456AB7253}"/>
                </a:ext>
              </a:extLst>
            </p:cNvPr>
            <p:cNvSpPr/>
            <p:nvPr/>
          </p:nvSpPr>
          <p:spPr>
            <a:xfrm rot="10800000">
              <a:off x="2397677" y="4113262"/>
              <a:ext cx="250164" cy="176758"/>
            </a:xfrm>
            <a:prstGeom prst="triangle">
              <a:avLst/>
            </a:prstGeom>
            <a:solidFill>
              <a:schemeClr val="accent4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cxnSp>
        <p:nvCxnSpPr>
          <p:cNvPr id="21" name="Straight Connector 1">
            <a:extLst>
              <a:ext uri="{FF2B5EF4-FFF2-40B4-BE49-F238E27FC236}">
                <a16:creationId xmlns:a16="http://schemas.microsoft.com/office/drawing/2014/main" id="{45129442-0C3F-48C5-84E6-EEC1DC2BB7FD}"/>
              </a:ext>
            </a:extLst>
          </p:cNvPr>
          <p:cNvCxnSpPr/>
          <p:nvPr/>
        </p:nvCxnSpPr>
        <p:spPr>
          <a:xfrm>
            <a:off x="1898704" y="3367373"/>
            <a:ext cx="6082775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13">
            <a:extLst>
              <a:ext uri="{FF2B5EF4-FFF2-40B4-BE49-F238E27FC236}">
                <a16:creationId xmlns:a16="http://schemas.microsoft.com/office/drawing/2014/main" id="{B9DB0557-9966-42F9-A483-45D4BAA67611}"/>
              </a:ext>
            </a:extLst>
          </p:cNvPr>
          <p:cNvSpPr txBox="1">
            <a:spLocks/>
          </p:cNvSpPr>
          <p:nvPr/>
        </p:nvSpPr>
        <p:spPr bwMode="auto">
          <a:xfrm>
            <a:off x="7109364" y="3553083"/>
            <a:ext cx="199573" cy="230833"/>
          </a:xfrm>
          <a:prstGeom prst="rect">
            <a:avLst/>
          </a:prstGeom>
        </p:spPr>
        <p:txBody>
          <a:bodyPr wrap="none" lIns="0" tIns="0" rIns="0" bIns="0" anchor="ctr" anchorCtr="1">
            <a:normAutofit fontScale="92500" lnSpcReduction="10000"/>
          </a:bodyPr>
          <a:lstStyle/>
          <a:p>
            <a:pPr algn="ctr">
              <a:defRPr/>
            </a:pPr>
            <a:r>
              <a:rPr lang="en-US" sz="17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04</a:t>
            </a:r>
          </a:p>
        </p:txBody>
      </p:sp>
      <p:sp>
        <p:nvSpPr>
          <p:cNvPr id="23" name="TextBox 85">
            <a:extLst>
              <a:ext uri="{FF2B5EF4-FFF2-40B4-BE49-F238E27FC236}">
                <a16:creationId xmlns:a16="http://schemas.microsoft.com/office/drawing/2014/main" id="{E339959D-8FE2-4623-AE2F-20E7EDBA580F}"/>
              </a:ext>
            </a:extLst>
          </p:cNvPr>
          <p:cNvSpPr txBox="1"/>
          <p:nvPr/>
        </p:nvSpPr>
        <p:spPr>
          <a:xfrm>
            <a:off x="6748933" y="1935873"/>
            <a:ext cx="946413" cy="230833"/>
          </a:xfrm>
          <a:prstGeom prst="rect">
            <a:avLst/>
          </a:prstGeom>
        </p:spPr>
        <p:txBody>
          <a:bodyPr wrap="none" lIns="68574" tIns="34286" rIns="68574" bIns="34286" anchor="ctr" anchorCtr="1">
            <a:normAutofit lnSpcReduction="10000"/>
          </a:bodyPr>
          <a:lstStyle/>
          <a:p>
            <a:pPr algn="ctr">
              <a:buClr>
                <a:srgbClr val="F9BD45"/>
              </a:buClr>
              <a:buSzPct val="150000"/>
            </a:pPr>
            <a:r>
              <a:rPr lang="zh-CN" altLang="en-US" sz="1100" b="1" dirty="0">
                <a:solidFill>
                  <a:schemeClr val="bg1"/>
                </a:solidFill>
              </a:rPr>
              <a:t>标题文本预设</a:t>
            </a:r>
          </a:p>
        </p:txBody>
      </p:sp>
      <p:sp>
        <p:nvSpPr>
          <p:cNvPr id="24" name="Oval 89">
            <a:extLst>
              <a:ext uri="{FF2B5EF4-FFF2-40B4-BE49-F238E27FC236}">
                <a16:creationId xmlns:a16="http://schemas.microsoft.com/office/drawing/2014/main" id="{5BF6F598-6FFC-4B2A-8F9B-D4A5E6F364B7}"/>
              </a:ext>
            </a:extLst>
          </p:cNvPr>
          <p:cNvSpPr/>
          <p:nvPr/>
        </p:nvSpPr>
        <p:spPr>
          <a:xfrm>
            <a:off x="7147591" y="3305813"/>
            <a:ext cx="123122" cy="12312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6" rIns="68574" bIns="34286" anchor="ctr"/>
          <a:lstStyle/>
          <a:p>
            <a:pPr algn="ctr"/>
            <a:endParaRPr/>
          </a:p>
        </p:txBody>
      </p:sp>
      <p:sp>
        <p:nvSpPr>
          <p:cNvPr id="25" name="Freeform: Shape 59">
            <a:extLst>
              <a:ext uri="{FF2B5EF4-FFF2-40B4-BE49-F238E27FC236}">
                <a16:creationId xmlns:a16="http://schemas.microsoft.com/office/drawing/2014/main" id="{FC8FD11E-8744-4F96-97E3-CC42FD761D41}"/>
              </a:ext>
            </a:extLst>
          </p:cNvPr>
          <p:cNvSpPr>
            <a:spLocks/>
          </p:cNvSpPr>
          <p:nvPr/>
        </p:nvSpPr>
        <p:spPr bwMode="auto">
          <a:xfrm>
            <a:off x="7044754" y="1545636"/>
            <a:ext cx="342063" cy="342063"/>
          </a:xfrm>
          <a:custGeom>
            <a:avLst/>
            <a:gdLst>
              <a:gd name="T0" fmla="*/ 118 w 236"/>
              <a:gd name="T1" fmla="*/ 0 h 236"/>
              <a:gd name="T2" fmla="*/ 0 w 236"/>
              <a:gd name="T3" fmla="*/ 118 h 236"/>
              <a:gd name="T4" fmla="*/ 118 w 236"/>
              <a:gd name="T5" fmla="*/ 236 h 236"/>
              <a:gd name="T6" fmla="*/ 236 w 236"/>
              <a:gd name="T7" fmla="*/ 118 h 236"/>
              <a:gd name="T8" fmla="*/ 118 w 236"/>
              <a:gd name="T9" fmla="*/ 0 h 236"/>
              <a:gd name="T10" fmla="*/ 124 w 236"/>
              <a:gd name="T11" fmla="*/ 56 h 236"/>
              <a:gd name="T12" fmla="*/ 144 w 236"/>
              <a:gd name="T13" fmla="*/ 46 h 236"/>
              <a:gd name="T14" fmla="*/ 137 w 236"/>
              <a:gd name="T15" fmla="*/ 67 h 236"/>
              <a:gd name="T16" fmla="*/ 117 w 236"/>
              <a:gd name="T17" fmla="*/ 77 h 236"/>
              <a:gd name="T18" fmla="*/ 124 w 236"/>
              <a:gd name="T19" fmla="*/ 56 h 236"/>
              <a:gd name="T20" fmla="*/ 162 w 236"/>
              <a:gd name="T21" fmla="*/ 164 h 236"/>
              <a:gd name="T22" fmla="*/ 142 w 236"/>
              <a:gd name="T23" fmla="*/ 181 h 236"/>
              <a:gd name="T24" fmla="*/ 119 w 236"/>
              <a:gd name="T25" fmla="*/ 175 h 236"/>
              <a:gd name="T26" fmla="*/ 97 w 236"/>
              <a:gd name="T27" fmla="*/ 181 h 236"/>
              <a:gd name="T28" fmla="*/ 76 w 236"/>
              <a:gd name="T29" fmla="*/ 164 h 236"/>
              <a:gd name="T30" fmla="*/ 67 w 236"/>
              <a:gd name="T31" fmla="*/ 96 h 236"/>
              <a:gd name="T32" fmla="*/ 95 w 236"/>
              <a:gd name="T33" fmla="*/ 79 h 236"/>
              <a:gd name="T34" fmla="*/ 118 w 236"/>
              <a:gd name="T35" fmla="*/ 85 h 236"/>
              <a:gd name="T36" fmla="*/ 143 w 236"/>
              <a:gd name="T37" fmla="*/ 79 h 236"/>
              <a:gd name="T38" fmla="*/ 168 w 236"/>
              <a:gd name="T39" fmla="*/ 92 h 236"/>
              <a:gd name="T40" fmla="*/ 154 w 236"/>
              <a:gd name="T41" fmla="*/ 118 h 236"/>
              <a:gd name="T42" fmla="*/ 172 w 236"/>
              <a:gd name="T43" fmla="*/ 145 h 236"/>
              <a:gd name="T44" fmla="*/ 162 w 236"/>
              <a:gd name="T45" fmla="*/ 164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36" h="236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24" y="56"/>
                </a:moveTo>
                <a:cubicBezTo>
                  <a:pt x="129" y="50"/>
                  <a:pt x="137" y="46"/>
                  <a:pt x="144" y="46"/>
                </a:cubicBezTo>
                <a:cubicBezTo>
                  <a:pt x="144" y="54"/>
                  <a:pt x="141" y="62"/>
                  <a:pt x="137" y="67"/>
                </a:cubicBezTo>
                <a:cubicBezTo>
                  <a:pt x="132" y="73"/>
                  <a:pt x="124" y="78"/>
                  <a:pt x="117" y="77"/>
                </a:cubicBezTo>
                <a:cubicBezTo>
                  <a:pt x="115" y="69"/>
                  <a:pt x="119" y="61"/>
                  <a:pt x="124" y="56"/>
                </a:cubicBezTo>
                <a:close/>
                <a:moveTo>
                  <a:pt x="162" y="164"/>
                </a:moveTo>
                <a:cubicBezTo>
                  <a:pt x="157" y="172"/>
                  <a:pt x="151" y="180"/>
                  <a:pt x="142" y="181"/>
                </a:cubicBezTo>
                <a:cubicBezTo>
                  <a:pt x="133" y="181"/>
                  <a:pt x="130" y="175"/>
                  <a:pt x="119" y="175"/>
                </a:cubicBezTo>
                <a:cubicBezTo>
                  <a:pt x="109" y="175"/>
                  <a:pt x="106" y="180"/>
                  <a:pt x="97" y="181"/>
                </a:cubicBezTo>
                <a:cubicBezTo>
                  <a:pt x="88" y="181"/>
                  <a:pt x="82" y="172"/>
                  <a:pt x="76" y="164"/>
                </a:cubicBezTo>
                <a:cubicBezTo>
                  <a:pt x="64" y="147"/>
                  <a:pt x="55" y="116"/>
                  <a:pt x="67" y="96"/>
                </a:cubicBezTo>
                <a:cubicBezTo>
                  <a:pt x="73" y="85"/>
                  <a:pt x="84" y="79"/>
                  <a:pt x="95" y="79"/>
                </a:cubicBezTo>
                <a:cubicBezTo>
                  <a:pt x="104" y="79"/>
                  <a:pt x="112" y="85"/>
                  <a:pt x="118" y="85"/>
                </a:cubicBezTo>
                <a:cubicBezTo>
                  <a:pt x="123" y="85"/>
                  <a:pt x="133" y="77"/>
                  <a:pt x="143" y="79"/>
                </a:cubicBezTo>
                <a:cubicBezTo>
                  <a:pt x="148" y="79"/>
                  <a:pt x="160" y="80"/>
                  <a:pt x="168" y="92"/>
                </a:cubicBezTo>
                <a:cubicBezTo>
                  <a:pt x="167" y="92"/>
                  <a:pt x="153" y="100"/>
                  <a:pt x="154" y="118"/>
                </a:cubicBezTo>
                <a:cubicBezTo>
                  <a:pt x="154" y="138"/>
                  <a:pt x="171" y="145"/>
                  <a:pt x="172" y="145"/>
                </a:cubicBezTo>
                <a:cubicBezTo>
                  <a:pt x="171" y="145"/>
                  <a:pt x="169" y="155"/>
                  <a:pt x="162" y="1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68574" tIns="34286" rIns="68574" bIns="34286" anchor="ctr"/>
          <a:lstStyle/>
          <a:p>
            <a:pPr algn="ctr"/>
            <a:endParaRPr/>
          </a:p>
        </p:txBody>
      </p:sp>
      <p:sp>
        <p:nvSpPr>
          <p:cNvPr id="26" name="TextBox 90">
            <a:extLst>
              <a:ext uri="{FF2B5EF4-FFF2-40B4-BE49-F238E27FC236}">
                <a16:creationId xmlns:a16="http://schemas.microsoft.com/office/drawing/2014/main" id="{E80B89D0-713F-4D3E-97F1-849D177E97F5}"/>
              </a:ext>
            </a:extLst>
          </p:cNvPr>
          <p:cNvSpPr txBox="1">
            <a:spLocks/>
          </p:cNvSpPr>
          <p:nvPr/>
        </p:nvSpPr>
        <p:spPr bwMode="auto">
          <a:xfrm>
            <a:off x="6483772" y="3783915"/>
            <a:ext cx="1450758" cy="516026"/>
          </a:xfrm>
          <a:prstGeom prst="rect">
            <a:avLst/>
          </a:prstGeom>
        </p:spPr>
        <p:txBody>
          <a:bodyPr wrap="square" lIns="0" tIns="0" rIns="0" bIns="0" anchor="ctr" anchorCtr="1">
            <a:no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此部分内容作为文字排版占位显示 </a:t>
            </a:r>
            <a:b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（建议使用主题字体）</a:t>
            </a:r>
          </a:p>
        </p:txBody>
      </p:sp>
      <p:sp>
        <p:nvSpPr>
          <p:cNvPr id="27" name="TextBox 10">
            <a:extLst>
              <a:ext uri="{FF2B5EF4-FFF2-40B4-BE49-F238E27FC236}">
                <a16:creationId xmlns:a16="http://schemas.microsoft.com/office/drawing/2014/main" id="{CB4F8ED4-CC0E-4EFA-B78F-A4CACA647BAE}"/>
              </a:ext>
            </a:extLst>
          </p:cNvPr>
          <p:cNvSpPr txBox="1">
            <a:spLocks/>
          </p:cNvSpPr>
          <p:nvPr/>
        </p:nvSpPr>
        <p:spPr bwMode="auto">
          <a:xfrm>
            <a:off x="5333998" y="3553083"/>
            <a:ext cx="205585" cy="230833"/>
          </a:xfrm>
          <a:prstGeom prst="rect">
            <a:avLst/>
          </a:prstGeom>
        </p:spPr>
        <p:txBody>
          <a:bodyPr wrap="none" lIns="0" tIns="0" rIns="0" bIns="0" anchor="ctr" anchorCtr="1">
            <a:normAutofit fontScale="92500" lnSpcReduction="10000"/>
          </a:bodyPr>
          <a:lstStyle/>
          <a:p>
            <a:pPr algn="ctr">
              <a:defRPr/>
            </a:pPr>
            <a:r>
              <a:rPr lang="en-US" sz="17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03</a:t>
            </a:r>
          </a:p>
        </p:txBody>
      </p:sp>
      <p:sp>
        <p:nvSpPr>
          <p:cNvPr id="28" name="TextBox 79">
            <a:extLst>
              <a:ext uri="{FF2B5EF4-FFF2-40B4-BE49-F238E27FC236}">
                <a16:creationId xmlns:a16="http://schemas.microsoft.com/office/drawing/2014/main" id="{207F7D56-421F-4E66-BDC0-AD1F5C09D418}"/>
              </a:ext>
            </a:extLst>
          </p:cNvPr>
          <p:cNvSpPr txBox="1"/>
          <p:nvPr/>
        </p:nvSpPr>
        <p:spPr>
          <a:xfrm>
            <a:off x="4976573" y="1935873"/>
            <a:ext cx="946413" cy="230833"/>
          </a:xfrm>
          <a:prstGeom prst="rect">
            <a:avLst/>
          </a:prstGeom>
        </p:spPr>
        <p:txBody>
          <a:bodyPr wrap="none" lIns="68574" tIns="34286" rIns="68574" bIns="34286" anchor="ctr" anchorCtr="1">
            <a:normAutofit lnSpcReduction="10000"/>
          </a:bodyPr>
          <a:lstStyle/>
          <a:p>
            <a:pPr algn="ctr">
              <a:buClr>
                <a:srgbClr val="F9BD45"/>
              </a:buClr>
              <a:buSzPct val="150000"/>
            </a:pPr>
            <a:r>
              <a:rPr lang="zh-CN" altLang="en-US" sz="1100" b="1" dirty="0">
                <a:solidFill>
                  <a:schemeClr val="bg1"/>
                </a:solidFill>
              </a:rPr>
              <a:t>标题文本预设</a:t>
            </a:r>
          </a:p>
        </p:txBody>
      </p:sp>
      <p:sp>
        <p:nvSpPr>
          <p:cNvPr id="39" name="Oval 88">
            <a:extLst>
              <a:ext uri="{FF2B5EF4-FFF2-40B4-BE49-F238E27FC236}">
                <a16:creationId xmlns:a16="http://schemas.microsoft.com/office/drawing/2014/main" id="{2A705CCA-AEF2-4313-9BAB-03A9A0112566}"/>
              </a:ext>
            </a:extLst>
          </p:cNvPr>
          <p:cNvSpPr/>
          <p:nvPr/>
        </p:nvSpPr>
        <p:spPr>
          <a:xfrm>
            <a:off x="5375230" y="3305813"/>
            <a:ext cx="123122" cy="12312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6" rIns="68574" bIns="34286" anchor="ctr"/>
          <a:lstStyle/>
          <a:p>
            <a:pPr algn="ctr"/>
            <a:endParaRPr/>
          </a:p>
        </p:txBody>
      </p:sp>
      <p:sp>
        <p:nvSpPr>
          <p:cNvPr id="40" name="Freeform: Shape 60">
            <a:extLst>
              <a:ext uri="{FF2B5EF4-FFF2-40B4-BE49-F238E27FC236}">
                <a16:creationId xmlns:a16="http://schemas.microsoft.com/office/drawing/2014/main" id="{49E10D2D-3595-4683-BDDD-7874F8C514FF}"/>
              </a:ext>
            </a:extLst>
          </p:cNvPr>
          <p:cNvSpPr>
            <a:spLocks/>
          </p:cNvSpPr>
          <p:nvPr/>
        </p:nvSpPr>
        <p:spPr bwMode="auto">
          <a:xfrm>
            <a:off x="5272393" y="1545636"/>
            <a:ext cx="342063" cy="342063"/>
          </a:xfrm>
          <a:custGeom>
            <a:avLst/>
            <a:gdLst>
              <a:gd name="T0" fmla="*/ 118 w 236"/>
              <a:gd name="T1" fmla="*/ 0 h 236"/>
              <a:gd name="T2" fmla="*/ 0 w 236"/>
              <a:gd name="T3" fmla="*/ 118 h 236"/>
              <a:gd name="T4" fmla="*/ 118 w 236"/>
              <a:gd name="T5" fmla="*/ 236 h 236"/>
              <a:gd name="T6" fmla="*/ 236 w 236"/>
              <a:gd name="T7" fmla="*/ 118 h 236"/>
              <a:gd name="T8" fmla="*/ 118 w 236"/>
              <a:gd name="T9" fmla="*/ 0 h 236"/>
              <a:gd name="T10" fmla="*/ 106 w 236"/>
              <a:gd name="T11" fmla="*/ 171 h 236"/>
              <a:gd name="T12" fmla="*/ 54 w 236"/>
              <a:gd name="T13" fmla="*/ 163 h 236"/>
              <a:gd name="T14" fmla="*/ 54 w 236"/>
              <a:gd name="T15" fmla="*/ 121 h 236"/>
              <a:gd name="T16" fmla="*/ 106 w 236"/>
              <a:gd name="T17" fmla="*/ 121 h 236"/>
              <a:gd name="T18" fmla="*/ 106 w 236"/>
              <a:gd name="T19" fmla="*/ 171 h 236"/>
              <a:gd name="T20" fmla="*/ 106 w 236"/>
              <a:gd name="T21" fmla="*/ 114 h 236"/>
              <a:gd name="T22" fmla="*/ 54 w 236"/>
              <a:gd name="T23" fmla="*/ 114 h 236"/>
              <a:gd name="T24" fmla="*/ 54 w 236"/>
              <a:gd name="T25" fmla="*/ 72 h 236"/>
              <a:gd name="T26" fmla="*/ 106 w 236"/>
              <a:gd name="T27" fmla="*/ 64 h 236"/>
              <a:gd name="T28" fmla="*/ 106 w 236"/>
              <a:gd name="T29" fmla="*/ 114 h 236"/>
              <a:gd name="T30" fmla="*/ 182 w 236"/>
              <a:gd name="T31" fmla="*/ 182 h 236"/>
              <a:gd name="T32" fmla="*/ 113 w 236"/>
              <a:gd name="T33" fmla="*/ 172 h 236"/>
              <a:gd name="T34" fmla="*/ 113 w 236"/>
              <a:gd name="T35" fmla="*/ 121 h 236"/>
              <a:gd name="T36" fmla="*/ 182 w 236"/>
              <a:gd name="T37" fmla="*/ 121 h 236"/>
              <a:gd name="T38" fmla="*/ 182 w 236"/>
              <a:gd name="T39" fmla="*/ 182 h 236"/>
              <a:gd name="T40" fmla="*/ 182 w 236"/>
              <a:gd name="T41" fmla="*/ 114 h 236"/>
              <a:gd name="T42" fmla="*/ 113 w 236"/>
              <a:gd name="T43" fmla="*/ 114 h 236"/>
              <a:gd name="T44" fmla="*/ 113 w 236"/>
              <a:gd name="T45" fmla="*/ 63 h 236"/>
              <a:gd name="T46" fmla="*/ 182 w 236"/>
              <a:gd name="T47" fmla="*/ 53 h 236"/>
              <a:gd name="T48" fmla="*/ 182 w 236"/>
              <a:gd name="T49" fmla="*/ 114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36" h="236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06" y="171"/>
                </a:moveTo>
                <a:cubicBezTo>
                  <a:pt x="54" y="163"/>
                  <a:pt x="54" y="163"/>
                  <a:pt x="54" y="163"/>
                </a:cubicBezTo>
                <a:cubicBezTo>
                  <a:pt x="54" y="121"/>
                  <a:pt x="54" y="121"/>
                  <a:pt x="54" y="121"/>
                </a:cubicBezTo>
                <a:cubicBezTo>
                  <a:pt x="106" y="121"/>
                  <a:pt x="106" y="121"/>
                  <a:pt x="106" y="121"/>
                </a:cubicBezTo>
                <a:lnTo>
                  <a:pt x="106" y="171"/>
                </a:lnTo>
                <a:close/>
                <a:moveTo>
                  <a:pt x="106" y="114"/>
                </a:moveTo>
                <a:cubicBezTo>
                  <a:pt x="54" y="114"/>
                  <a:pt x="54" y="114"/>
                  <a:pt x="54" y="114"/>
                </a:cubicBezTo>
                <a:cubicBezTo>
                  <a:pt x="54" y="72"/>
                  <a:pt x="54" y="72"/>
                  <a:pt x="54" y="72"/>
                </a:cubicBezTo>
                <a:cubicBezTo>
                  <a:pt x="106" y="64"/>
                  <a:pt x="106" y="64"/>
                  <a:pt x="106" y="64"/>
                </a:cubicBezTo>
                <a:lnTo>
                  <a:pt x="106" y="114"/>
                </a:lnTo>
                <a:close/>
                <a:moveTo>
                  <a:pt x="182" y="182"/>
                </a:moveTo>
                <a:cubicBezTo>
                  <a:pt x="113" y="172"/>
                  <a:pt x="113" y="172"/>
                  <a:pt x="113" y="172"/>
                </a:cubicBezTo>
                <a:cubicBezTo>
                  <a:pt x="113" y="121"/>
                  <a:pt x="113" y="121"/>
                  <a:pt x="113" y="121"/>
                </a:cubicBezTo>
                <a:cubicBezTo>
                  <a:pt x="182" y="121"/>
                  <a:pt x="182" y="121"/>
                  <a:pt x="182" y="121"/>
                </a:cubicBezTo>
                <a:lnTo>
                  <a:pt x="182" y="182"/>
                </a:lnTo>
                <a:close/>
                <a:moveTo>
                  <a:pt x="182" y="114"/>
                </a:moveTo>
                <a:cubicBezTo>
                  <a:pt x="113" y="114"/>
                  <a:pt x="113" y="114"/>
                  <a:pt x="113" y="114"/>
                </a:cubicBezTo>
                <a:cubicBezTo>
                  <a:pt x="113" y="63"/>
                  <a:pt x="113" y="63"/>
                  <a:pt x="113" y="63"/>
                </a:cubicBezTo>
                <a:cubicBezTo>
                  <a:pt x="182" y="53"/>
                  <a:pt x="182" y="53"/>
                  <a:pt x="182" y="53"/>
                </a:cubicBezTo>
                <a:lnTo>
                  <a:pt x="182" y="1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68574" tIns="34286" rIns="68574" bIns="34286" anchor="ctr"/>
          <a:lstStyle/>
          <a:p>
            <a:pPr algn="ctr"/>
            <a:endParaRPr/>
          </a:p>
        </p:txBody>
      </p:sp>
      <p:sp>
        <p:nvSpPr>
          <p:cNvPr id="41" name="TextBox 91">
            <a:extLst>
              <a:ext uri="{FF2B5EF4-FFF2-40B4-BE49-F238E27FC236}">
                <a16:creationId xmlns:a16="http://schemas.microsoft.com/office/drawing/2014/main" id="{4AB24F1E-CF3F-4879-B253-33D3649D4A81}"/>
              </a:ext>
            </a:extLst>
          </p:cNvPr>
          <p:cNvSpPr txBox="1">
            <a:spLocks/>
          </p:cNvSpPr>
          <p:nvPr/>
        </p:nvSpPr>
        <p:spPr bwMode="auto">
          <a:xfrm>
            <a:off x="4711411" y="3783915"/>
            <a:ext cx="1450758" cy="516026"/>
          </a:xfrm>
          <a:prstGeom prst="rect">
            <a:avLst/>
          </a:prstGeom>
        </p:spPr>
        <p:txBody>
          <a:bodyPr wrap="square" lIns="0" tIns="0" rIns="0" bIns="0" anchor="ctr" anchorCtr="1">
            <a:no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此部分内容作为文字排版占位显示 </a:t>
            </a:r>
            <a:b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（建议使用主题字体）</a:t>
            </a:r>
          </a:p>
        </p:txBody>
      </p:sp>
      <p:sp>
        <p:nvSpPr>
          <p:cNvPr id="42" name="TextBox 7">
            <a:extLst>
              <a:ext uri="{FF2B5EF4-FFF2-40B4-BE49-F238E27FC236}">
                <a16:creationId xmlns:a16="http://schemas.microsoft.com/office/drawing/2014/main" id="{64F4AAD6-3DD4-43CC-B85B-1ADB8304102A}"/>
              </a:ext>
            </a:extLst>
          </p:cNvPr>
          <p:cNvSpPr txBox="1">
            <a:spLocks/>
          </p:cNvSpPr>
          <p:nvPr/>
        </p:nvSpPr>
        <p:spPr bwMode="auto">
          <a:xfrm>
            <a:off x="3564642" y="3553083"/>
            <a:ext cx="199573" cy="230833"/>
          </a:xfrm>
          <a:prstGeom prst="rect">
            <a:avLst/>
          </a:prstGeom>
        </p:spPr>
        <p:txBody>
          <a:bodyPr wrap="none" lIns="0" tIns="0" rIns="0" bIns="0" anchor="ctr" anchorCtr="1">
            <a:normAutofit fontScale="92500" lnSpcReduction="10000"/>
          </a:bodyPr>
          <a:lstStyle/>
          <a:p>
            <a:pPr algn="ctr">
              <a:defRPr/>
            </a:pPr>
            <a:r>
              <a:rPr lang="en-US" sz="17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02</a:t>
            </a:r>
          </a:p>
        </p:txBody>
      </p:sp>
      <p:sp>
        <p:nvSpPr>
          <p:cNvPr id="43" name="TextBox 73">
            <a:extLst>
              <a:ext uri="{FF2B5EF4-FFF2-40B4-BE49-F238E27FC236}">
                <a16:creationId xmlns:a16="http://schemas.microsoft.com/office/drawing/2014/main" id="{5DE0D04F-5F9E-40FD-8A80-CB40ADAEDFF2}"/>
              </a:ext>
            </a:extLst>
          </p:cNvPr>
          <p:cNvSpPr txBox="1"/>
          <p:nvPr/>
        </p:nvSpPr>
        <p:spPr>
          <a:xfrm>
            <a:off x="3242023" y="1935873"/>
            <a:ext cx="946413" cy="230833"/>
          </a:xfrm>
          <a:prstGeom prst="rect">
            <a:avLst/>
          </a:prstGeom>
        </p:spPr>
        <p:txBody>
          <a:bodyPr wrap="none" lIns="68574" tIns="34286" rIns="68574" bIns="34286" anchor="ctr" anchorCtr="1">
            <a:normAutofit lnSpcReduction="10000"/>
          </a:bodyPr>
          <a:lstStyle/>
          <a:p>
            <a:pPr algn="ctr">
              <a:buClr>
                <a:srgbClr val="F9BD45"/>
              </a:buClr>
              <a:buSzPct val="150000"/>
            </a:pPr>
            <a:r>
              <a:rPr lang="zh-CN" altLang="en-US" sz="1100" b="1" dirty="0">
                <a:solidFill>
                  <a:schemeClr val="bg1"/>
                </a:solidFill>
              </a:rPr>
              <a:t>标题文本预设</a:t>
            </a:r>
          </a:p>
        </p:txBody>
      </p:sp>
      <p:sp>
        <p:nvSpPr>
          <p:cNvPr id="44" name="Oval 87">
            <a:extLst>
              <a:ext uri="{FF2B5EF4-FFF2-40B4-BE49-F238E27FC236}">
                <a16:creationId xmlns:a16="http://schemas.microsoft.com/office/drawing/2014/main" id="{86C04DED-03E2-498B-B971-9B98889E936B}"/>
              </a:ext>
            </a:extLst>
          </p:cNvPr>
          <p:cNvSpPr/>
          <p:nvPr/>
        </p:nvSpPr>
        <p:spPr>
          <a:xfrm>
            <a:off x="3602870" y="3305813"/>
            <a:ext cx="123122" cy="1231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6" rIns="68574" bIns="34286" anchor="ctr"/>
          <a:lstStyle/>
          <a:p>
            <a:pPr algn="ctr"/>
            <a:endParaRPr/>
          </a:p>
        </p:txBody>
      </p:sp>
      <p:sp>
        <p:nvSpPr>
          <p:cNvPr id="45" name="Freeform: Shape 62">
            <a:extLst>
              <a:ext uri="{FF2B5EF4-FFF2-40B4-BE49-F238E27FC236}">
                <a16:creationId xmlns:a16="http://schemas.microsoft.com/office/drawing/2014/main" id="{A20E23EF-BA49-4E0C-8EE0-C336FAD61B39}"/>
              </a:ext>
            </a:extLst>
          </p:cNvPr>
          <p:cNvSpPr>
            <a:spLocks/>
          </p:cNvSpPr>
          <p:nvPr/>
        </p:nvSpPr>
        <p:spPr bwMode="auto">
          <a:xfrm>
            <a:off x="3537844" y="1545636"/>
            <a:ext cx="342063" cy="342063"/>
          </a:xfrm>
          <a:custGeom>
            <a:avLst/>
            <a:gdLst>
              <a:gd name="T0" fmla="*/ 130 w 236"/>
              <a:gd name="T1" fmla="*/ 1 h 236"/>
              <a:gd name="T2" fmla="*/ 118 w 236"/>
              <a:gd name="T3" fmla="*/ 0 h 236"/>
              <a:gd name="T4" fmla="*/ 30 w 236"/>
              <a:gd name="T5" fmla="*/ 40 h 236"/>
              <a:gd name="T6" fmla="*/ 68 w 236"/>
              <a:gd name="T7" fmla="*/ 105 h 236"/>
              <a:gd name="T8" fmla="*/ 130 w 236"/>
              <a:gd name="T9" fmla="*/ 1 h 236"/>
              <a:gd name="T10" fmla="*/ 20 w 236"/>
              <a:gd name="T11" fmla="*/ 52 h 236"/>
              <a:gd name="T12" fmla="*/ 0 w 236"/>
              <a:gd name="T13" fmla="*/ 118 h 236"/>
              <a:gd name="T14" fmla="*/ 5 w 236"/>
              <a:gd name="T15" fmla="*/ 153 h 236"/>
              <a:gd name="T16" fmla="*/ 81 w 236"/>
              <a:gd name="T17" fmla="*/ 153 h 236"/>
              <a:gd name="T18" fmla="*/ 20 w 236"/>
              <a:gd name="T19" fmla="*/ 52 h 236"/>
              <a:gd name="T20" fmla="*/ 225 w 236"/>
              <a:gd name="T21" fmla="*/ 68 h 236"/>
              <a:gd name="T22" fmla="*/ 145 w 236"/>
              <a:gd name="T23" fmla="*/ 3 h 236"/>
              <a:gd name="T24" fmla="*/ 106 w 236"/>
              <a:gd name="T25" fmla="*/ 68 h 236"/>
              <a:gd name="T26" fmla="*/ 225 w 236"/>
              <a:gd name="T27" fmla="*/ 68 h 236"/>
              <a:gd name="T28" fmla="*/ 130 w 236"/>
              <a:gd name="T29" fmla="*/ 167 h 236"/>
              <a:gd name="T30" fmla="*/ 11 w 236"/>
              <a:gd name="T31" fmla="*/ 167 h 236"/>
              <a:gd name="T32" fmla="*/ 96 w 236"/>
              <a:gd name="T33" fmla="*/ 234 h 236"/>
              <a:gd name="T34" fmla="*/ 93 w 236"/>
              <a:gd name="T35" fmla="*/ 232 h 236"/>
              <a:gd name="T36" fmla="*/ 130 w 236"/>
              <a:gd name="T37" fmla="*/ 167 h 236"/>
              <a:gd name="T38" fmla="*/ 230 w 236"/>
              <a:gd name="T39" fmla="*/ 82 h 236"/>
              <a:gd name="T40" fmla="*/ 155 w 236"/>
              <a:gd name="T41" fmla="*/ 82 h 236"/>
              <a:gd name="T42" fmla="*/ 215 w 236"/>
              <a:gd name="T43" fmla="*/ 186 h 236"/>
              <a:gd name="T44" fmla="*/ 236 w 236"/>
              <a:gd name="T45" fmla="*/ 118 h 236"/>
              <a:gd name="T46" fmla="*/ 230 w 236"/>
              <a:gd name="T47" fmla="*/ 82 h 236"/>
              <a:gd name="T48" fmla="*/ 108 w 236"/>
              <a:gd name="T49" fmla="*/ 236 h 236"/>
              <a:gd name="T50" fmla="*/ 118 w 236"/>
              <a:gd name="T51" fmla="*/ 236 h 236"/>
              <a:gd name="T52" fmla="*/ 205 w 236"/>
              <a:gd name="T53" fmla="*/ 198 h 236"/>
              <a:gd name="T54" fmla="*/ 167 w 236"/>
              <a:gd name="T55" fmla="*/ 132 h 236"/>
              <a:gd name="T56" fmla="*/ 108 w 236"/>
              <a:gd name="T57" fmla="*/ 236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36" h="236">
                <a:moveTo>
                  <a:pt x="130" y="1"/>
                </a:moveTo>
                <a:cubicBezTo>
                  <a:pt x="126" y="0"/>
                  <a:pt x="122" y="0"/>
                  <a:pt x="118" y="0"/>
                </a:cubicBezTo>
                <a:cubicBezTo>
                  <a:pt x="83" y="0"/>
                  <a:pt x="51" y="16"/>
                  <a:pt x="30" y="40"/>
                </a:cubicBezTo>
                <a:cubicBezTo>
                  <a:pt x="68" y="105"/>
                  <a:pt x="68" y="105"/>
                  <a:pt x="68" y="105"/>
                </a:cubicBezTo>
                <a:lnTo>
                  <a:pt x="130" y="1"/>
                </a:lnTo>
                <a:close/>
                <a:moveTo>
                  <a:pt x="20" y="52"/>
                </a:moveTo>
                <a:cubicBezTo>
                  <a:pt x="7" y="71"/>
                  <a:pt x="0" y="94"/>
                  <a:pt x="0" y="118"/>
                </a:cubicBezTo>
                <a:cubicBezTo>
                  <a:pt x="0" y="130"/>
                  <a:pt x="2" y="142"/>
                  <a:pt x="5" y="153"/>
                </a:cubicBezTo>
                <a:cubicBezTo>
                  <a:pt x="81" y="153"/>
                  <a:pt x="81" y="153"/>
                  <a:pt x="81" y="153"/>
                </a:cubicBezTo>
                <a:lnTo>
                  <a:pt x="20" y="52"/>
                </a:lnTo>
                <a:close/>
                <a:moveTo>
                  <a:pt x="225" y="68"/>
                </a:moveTo>
                <a:cubicBezTo>
                  <a:pt x="210" y="36"/>
                  <a:pt x="180" y="11"/>
                  <a:pt x="145" y="3"/>
                </a:cubicBezTo>
                <a:cubicBezTo>
                  <a:pt x="106" y="68"/>
                  <a:pt x="106" y="68"/>
                  <a:pt x="106" y="68"/>
                </a:cubicBezTo>
                <a:lnTo>
                  <a:pt x="225" y="68"/>
                </a:lnTo>
                <a:close/>
                <a:moveTo>
                  <a:pt x="130" y="167"/>
                </a:moveTo>
                <a:cubicBezTo>
                  <a:pt x="11" y="167"/>
                  <a:pt x="11" y="167"/>
                  <a:pt x="11" y="167"/>
                </a:cubicBezTo>
                <a:cubicBezTo>
                  <a:pt x="26" y="201"/>
                  <a:pt x="58" y="227"/>
                  <a:pt x="96" y="234"/>
                </a:cubicBezTo>
                <a:cubicBezTo>
                  <a:pt x="93" y="232"/>
                  <a:pt x="93" y="232"/>
                  <a:pt x="93" y="232"/>
                </a:cubicBezTo>
                <a:lnTo>
                  <a:pt x="130" y="167"/>
                </a:lnTo>
                <a:close/>
                <a:moveTo>
                  <a:pt x="230" y="82"/>
                </a:moveTo>
                <a:cubicBezTo>
                  <a:pt x="155" y="82"/>
                  <a:pt x="155" y="82"/>
                  <a:pt x="155" y="82"/>
                </a:cubicBezTo>
                <a:cubicBezTo>
                  <a:pt x="215" y="186"/>
                  <a:pt x="215" y="186"/>
                  <a:pt x="215" y="186"/>
                </a:cubicBezTo>
                <a:cubicBezTo>
                  <a:pt x="228" y="167"/>
                  <a:pt x="236" y="143"/>
                  <a:pt x="236" y="118"/>
                </a:cubicBezTo>
                <a:cubicBezTo>
                  <a:pt x="236" y="106"/>
                  <a:pt x="234" y="94"/>
                  <a:pt x="230" y="82"/>
                </a:cubicBezTo>
                <a:close/>
                <a:moveTo>
                  <a:pt x="108" y="236"/>
                </a:moveTo>
                <a:cubicBezTo>
                  <a:pt x="111" y="236"/>
                  <a:pt x="115" y="236"/>
                  <a:pt x="118" y="236"/>
                </a:cubicBezTo>
                <a:cubicBezTo>
                  <a:pt x="152" y="236"/>
                  <a:pt x="183" y="221"/>
                  <a:pt x="205" y="198"/>
                </a:cubicBezTo>
                <a:cubicBezTo>
                  <a:pt x="167" y="132"/>
                  <a:pt x="167" y="132"/>
                  <a:pt x="167" y="132"/>
                </a:cubicBezTo>
                <a:lnTo>
                  <a:pt x="108" y="2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68574" tIns="34286" rIns="68574" bIns="34286" anchor="ctr"/>
          <a:lstStyle/>
          <a:p>
            <a:pPr algn="ctr"/>
            <a:endParaRPr/>
          </a:p>
        </p:txBody>
      </p:sp>
      <p:sp>
        <p:nvSpPr>
          <p:cNvPr id="46" name="TextBox 92">
            <a:extLst>
              <a:ext uri="{FF2B5EF4-FFF2-40B4-BE49-F238E27FC236}">
                <a16:creationId xmlns:a16="http://schemas.microsoft.com/office/drawing/2014/main" id="{B8F76FE8-8483-43C0-84DA-3120C8E7CA43}"/>
              </a:ext>
            </a:extLst>
          </p:cNvPr>
          <p:cNvSpPr txBox="1">
            <a:spLocks/>
          </p:cNvSpPr>
          <p:nvPr/>
        </p:nvSpPr>
        <p:spPr bwMode="auto">
          <a:xfrm>
            <a:off x="2939049" y="3783915"/>
            <a:ext cx="1450758" cy="516026"/>
          </a:xfrm>
          <a:prstGeom prst="rect">
            <a:avLst/>
          </a:prstGeom>
        </p:spPr>
        <p:txBody>
          <a:bodyPr wrap="square" lIns="0" tIns="0" rIns="0" bIns="0" anchor="ctr" anchorCtr="1">
            <a:no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此部分内容作为文字排版占位显示 </a:t>
            </a:r>
            <a:b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（建议使用主题字体）</a:t>
            </a:r>
          </a:p>
        </p:txBody>
      </p:sp>
      <p:sp>
        <p:nvSpPr>
          <p:cNvPr id="47" name="TextBox 4">
            <a:extLst>
              <a:ext uri="{FF2B5EF4-FFF2-40B4-BE49-F238E27FC236}">
                <a16:creationId xmlns:a16="http://schemas.microsoft.com/office/drawing/2014/main" id="{DF3E02AA-2E49-4C4D-99F0-ACE7072B8A5C}"/>
              </a:ext>
            </a:extLst>
          </p:cNvPr>
          <p:cNvSpPr txBox="1">
            <a:spLocks/>
          </p:cNvSpPr>
          <p:nvPr/>
        </p:nvSpPr>
        <p:spPr bwMode="auto">
          <a:xfrm>
            <a:off x="1803701" y="3553083"/>
            <a:ext cx="176731" cy="230833"/>
          </a:xfrm>
          <a:prstGeom prst="rect">
            <a:avLst/>
          </a:prstGeom>
        </p:spPr>
        <p:txBody>
          <a:bodyPr wrap="none" lIns="0" tIns="0" rIns="0" bIns="0" anchor="ctr" anchorCtr="1">
            <a:normAutofit fontScale="92500" lnSpcReduction="10000"/>
          </a:bodyPr>
          <a:lstStyle/>
          <a:p>
            <a:pPr algn="ctr">
              <a:defRPr/>
            </a:pPr>
            <a:r>
              <a:rPr lang="en-US" sz="17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01</a:t>
            </a:r>
          </a:p>
        </p:txBody>
      </p:sp>
      <p:grpSp>
        <p:nvGrpSpPr>
          <p:cNvPr id="5" name="Group 3">
            <a:extLst>
              <a:ext uri="{FF2B5EF4-FFF2-40B4-BE49-F238E27FC236}">
                <a16:creationId xmlns:a16="http://schemas.microsoft.com/office/drawing/2014/main" id="{CFB24A2C-8AD1-4B3B-9435-1E1462B87776}"/>
              </a:ext>
            </a:extLst>
          </p:cNvPr>
          <p:cNvGrpSpPr/>
          <p:nvPr/>
        </p:nvGrpSpPr>
        <p:grpSpPr>
          <a:xfrm>
            <a:off x="1257732" y="1410621"/>
            <a:ext cx="1268677" cy="1806894"/>
            <a:chOff x="1676975" y="1880828"/>
            <a:chExt cx="1691569" cy="2409192"/>
          </a:xfrm>
        </p:grpSpPr>
        <p:sp>
          <p:nvSpPr>
            <p:cNvPr id="53" name="Rectangle: Rounded Corners 56">
              <a:extLst>
                <a:ext uri="{FF2B5EF4-FFF2-40B4-BE49-F238E27FC236}">
                  <a16:creationId xmlns:a16="http://schemas.microsoft.com/office/drawing/2014/main" id="{EE4C1B3D-8E7F-4F7A-990D-EE2D4D5A3FCE}"/>
                </a:ext>
              </a:extLst>
            </p:cNvPr>
            <p:cNvSpPr/>
            <p:nvPr/>
          </p:nvSpPr>
          <p:spPr>
            <a:xfrm>
              <a:off x="1676975" y="1880828"/>
              <a:ext cx="1691569" cy="2281733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1080000" anchor="t" anchorCtr="1">
              <a:normAutofit fontScale="92500"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900" dirty="0">
                  <a:solidFill>
                    <a:schemeClr val="bg1"/>
                  </a:solidFill>
                </a:rPr>
                <a:t>此部分内容作为文字排版占位显示 （建议使用主题字体）</a:t>
              </a:r>
            </a:p>
          </p:txBody>
        </p:sp>
        <p:sp>
          <p:nvSpPr>
            <p:cNvPr id="54" name="Isosceles Triangle 57">
              <a:extLst>
                <a:ext uri="{FF2B5EF4-FFF2-40B4-BE49-F238E27FC236}">
                  <a16:creationId xmlns:a16="http://schemas.microsoft.com/office/drawing/2014/main" id="{7B68C9F5-DDBB-4C8E-AD03-8AFAD1675F56}"/>
                </a:ext>
              </a:extLst>
            </p:cNvPr>
            <p:cNvSpPr/>
            <p:nvPr/>
          </p:nvSpPr>
          <p:spPr>
            <a:xfrm rot="10800000">
              <a:off x="2397677" y="4113262"/>
              <a:ext cx="250164" cy="176758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49" name="Oval 50">
            <a:extLst>
              <a:ext uri="{FF2B5EF4-FFF2-40B4-BE49-F238E27FC236}">
                <a16:creationId xmlns:a16="http://schemas.microsoft.com/office/drawing/2014/main" id="{FA0EFF91-F8EB-4798-9807-21DED3E73F51}"/>
              </a:ext>
            </a:extLst>
          </p:cNvPr>
          <p:cNvSpPr/>
          <p:nvPr/>
        </p:nvSpPr>
        <p:spPr>
          <a:xfrm>
            <a:off x="1830509" y="3305813"/>
            <a:ext cx="123122" cy="12312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6" rIns="68574" bIns="34286" anchor="ctr"/>
          <a:lstStyle/>
          <a:p>
            <a:pPr algn="ctr"/>
            <a:endParaRPr/>
          </a:p>
        </p:txBody>
      </p:sp>
      <p:sp>
        <p:nvSpPr>
          <p:cNvPr id="50" name="Freeform: Shape 61">
            <a:extLst>
              <a:ext uri="{FF2B5EF4-FFF2-40B4-BE49-F238E27FC236}">
                <a16:creationId xmlns:a16="http://schemas.microsoft.com/office/drawing/2014/main" id="{17C8DDE4-83D3-4C0B-9F73-CAE6B8219135}"/>
              </a:ext>
            </a:extLst>
          </p:cNvPr>
          <p:cNvSpPr>
            <a:spLocks/>
          </p:cNvSpPr>
          <p:nvPr/>
        </p:nvSpPr>
        <p:spPr bwMode="auto">
          <a:xfrm>
            <a:off x="1727671" y="1545636"/>
            <a:ext cx="342063" cy="342063"/>
          </a:xfrm>
          <a:custGeom>
            <a:avLst/>
            <a:gdLst>
              <a:gd name="T0" fmla="*/ 223 w 228"/>
              <a:gd name="T1" fmla="*/ 95 h 228"/>
              <a:gd name="T2" fmla="*/ 196 w 228"/>
              <a:gd name="T3" fmla="*/ 90 h 228"/>
              <a:gd name="T4" fmla="*/ 189 w 228"/>
              <a:gd name="T5" fmla="*/ 74 h 228"/>
              <a:gd name="T6" fmla="*/ 205 w 228"/>
              <a:gd name="T7" fmla="*/ 50 h 228"/>
              <a:gd name="T8" fmla="*/ 205 w 228"/>
              <a:gd name="T9" fmla="*/ 43 h 228"/>
              <a:gd name="T10" fmla="*/ 185 w 228"/>
              <a:gd name="T11" fmla="*/ 24 h 228"/>
              <a:gd name="T12" fmla="*/ 178 w 228"/>
              <a:gd name="T13" fmla="*/ 23 h 228"/>
              <a:gd name="T14" fmla="*/ 155 w 228"/>
              <a:gd name="T15" fmla="*/ 39 h 228"/>
              <a:gd name="T16" fmla="*/ 138 w 228"/>
              <a:gd name="T17" fmla="*/ 32 h 228"/>
              <a:gd name="T18" fmla="*/ 133 w 228"/>
              <a:gd name="T19" fmla="*/ 5 h 228"/>
              <a:gd name="T20" fmla="*/ 127 w 228"/>
              <a:gd name="T21" fmla="*/ 0 h 228"/>
              <a:gd name="T22" fmla="*/ 100 w 228"/>
              <a:gd name="T23" fmla="*/ 0 h 228"/>
              <a:gd name="T24" fmla="*/ 94 w 228"/>
              <a:gd name="T25" fmla="*/ 5 h 228"/>
              <a:gd name="T26" fmla="*/ 89 w 228"/>
              <a:gd name="T27" fmla="*/ 32 h 228"/>
              <a:gd name="T28" fmla="*/ 73 w 228"/>
              <a:gd name="T29" fmla="*/ 39 h 228"/>
              <a:gd name="T30" fmla="*/ 50 w 228"/>
              <a:gd name="T31" fmla="*/ 23 h 228"/>
              <a:gd name="T32" fmla="*/ 43 w 228"/>
              <a:gd name="T33" fmla="*/ 24 h 228"/>
              <a:gd name="T34" fmla="*/ 23 w 228"/>
              <a:gd name="T35" fmla="*/ 43 h 228"/>
              <a:gd name="T36" fmla="*/ 23 w 228"/>
              <a:gd name="T37" fmla="*/ 51 h 228"/>
              <a:gd name="T38" fmla="*/ 39 w 228"/>
              <a:gd name="T39" fmla="*/ 74 h 228"/>
              <a:gd name="T40" fmla="*/ 32 w 228"/>
              <a:gd name="T41" fmla="*/ 90 h 228"/>
              <a:gd name="T42" fmla="*/ 5 w 228"/>
              <a:gd name="T43" fmla="*/ 95 h 228"/>
              <a:gd name="T44" fmla="*/ 0 w 228"/>
              <a:gd name="T45" fmla="*/ 100 h 228"/>
              <a:gd name="T46" fmla="*/ 0 w 228"/>
              <a:gd name="T47" fmla="*/ 128 h 228"/>
              <a:gd name="T48" fmla="*/ 5 w 228"/>
              <a:gd name="T49" fmla="*/ 134 h 228"/>
              <a:gd name="T50" fmla="*/ 32 w 228"/>
              <a:gd name="T51" fmla="*/ 139 h 228"/>
              <a:gd name="T52" fmla="*/ 39 w 228"/>
              <a:gd name="T53" fmla="*/ 155 h 228"/>
              <a:gd name="T54" fmla="*/ 23 w 228"/>
              <a:gd name="T55" fmla="*/ 178 h 228"/>
              <a:gd name="T56" fmla="*/ 24 w 228"/>
              <a:gd name="T57" fmla="*/ 185 h 228"/>
              <a:gd name="T58" fmla="*/ 43 w 228"/>
              <a:gd name="T59" fmla="*/ 204 h 228"/>
              <a:gd name="T60" fmla="*/ 51 w 228"/>
              <a:gd name="T61" fmla="*/ 205 h 228"/>
              <a:gd name="T62" fmla="*/ 73 w 228"/>
              <a:gd name="T63" fmla="*/ 189 h 228"/>
              <a:gd name="T64" fmla="*/ 89 w 228"/>
              <a:gd name="T65" fmla="*/ 196 h 228"/>
              <a:gd name="T66" fmla="*/ 94 w 228"/>
              <a:gd name="T67" fmla="*/ 223 h 228"/>
              <a:gd name="T68" fmla="*/ 100 w 228"/>
              <a:gd name="T69" fmla="*/ 228 h 228"/>
              <a:gd name="T70" fmla="*/ 127 w 228"/>
              <a:gd name="T71" fmla="*/ 228 h 228"/>
              <a:gd name="T72" fmla="*/ 133 w 228"/>
              <a:gd name="T73" fmla="*/ 223 h 228"/>
              <a:gd name="T74" fmla="*/ 138 w 228"/>
              <a:gd name="T75" fmla="*/ 196 h 228"/>
              <a:gd name="T76" fmla="*/ 154 w 228"/>
              <a:gd name="T77" fmla="*/ 190 h 228"/>
              <a:gd name="T78" fmla="*/ 177 w 228"/>
              <a:gd name="T79" fmla="*/ 205 h 228"/>
              <a:gd name="T80" fmla="*/ 185 w 228"/>
              <a:gd name="T81" fmla="*/ 205 h 228"/>
              <a:gd name="T82" fmla="*/ 204 w 228"/>
              <a:gd name="T83" fmla="*/ 185 h 228"/>
              <a:gd name="T84" fmla="*/ 205 w 228"/>
              <a:gd name="T85" fmla="*/ 178 h 228"/>
              <a:gd name="T86" fmla="*/ 189 w 228"/>
              <a:gd name="T87" fmla="*/ 155 h 228"/>
              <a:gd name="T88" fmla="*/ 196 w 228"/>
              <a:gd name="T89" fmla="*/ 139 h 228"/>
              <a:gd name="T90" fmla="*/ 223 w 228"/>
              <a:gd name="T91" fmla="*/ 134 h 228"/>
              <a:gd name="T92" fmla="*/ 228 w 228"/>
              <a:gd name="T93" fmla="*/ 128 h 228"/>
              <a:gd name="T94" fmla="*/ 228 w 228"/>
              <a:gd name="T95" fmla="*/ 100 h 228"/>
              <a:gd name="T96" fmla="*/ 223 w 228"/>
              <a:gd name="T97" fmla="*/ 95 h 228"/>
              <a:gd name="T98" fmla="*/ 114 w 228"/>
              <a:gd name="T99" fmla="*/ 149 h 228"/>
              <a:gd name="T100" fmla="*/ 79 w 228"/>
              <a:gd name="T101" fmla="*/ 114 h 228"/>
              <a:gd name="T102" fmla="*/ 114 w 228"/>
              <a:gd name="T103" fmla="*/ 79 h 228"/>
              <a:gd name="T104" fmla="*/ 149 w 228"/>
              <a:gd name="T105" fmla="*/ 114 h 228"/>
              <a:gd name="T106" fmla="*/ 114 w 228"/>
              <a:gd name="T107" fmla="*/ 149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8" h="228">
                <a:moveTo>
                  <a:pt x="223" y="95"/>
                </a:moveTo>
                <a:cubicBezTo>
                  <a:pt x="196" y="90"/>
                  <a:pt x="196" y="90"/>
                  <a:pt x="196" y="90"/>
                </a:cubicBezTo>
                <a:cubicBezTo>
                  <a:pt x="194" y="84"/>
                  <a:pt x="192" y="79"/>
                  <a:pt x="189" y="74"/>
                </a:cubicBezTo>
                <a:cubicBezTo>
                  <a:pt x="205" y="50"/>
                  <a:pt x="205" y="50"/>
                  <a:pt x="205" y="50"/>
                </a:cubicBezTo>
                <a:cubicBezTo>
                  <a:pt x="207" y="48"/>
                  <a:pt x="206" y="45"/>
                  <a:pt x="205" y="43"/>
                </a:cubicBezTo>
                <a:cubicBezTo>
                  <a:pt x="185" y="24"/>
                  <a:pt x="185" y="24"/>
                  <a:pt x="185" y="24"/>
                </a:cubicBezTo>
                <a:cubicBezTo>
                  <a:pt x="183" y="22"/>
                  <a:pt x="180" y="21"/>
                  <a:pt x="178" y="23"/>
                </a:cubicBezTo>
                <a:cubicBezTo>
                  <a:pt x="155" y="39"/>
                  <a:pt x="155" y="39"/>
                  <a:pt x="155" y="39"/>
                </a:cubicBezTo>
                <a:cubicBezTo>
                  <a:pt x="149" y="36"/>
                  <a:pt x="144" y="34"/>
                  <a:pt x="138" y="32"/>
                </a:cubicBezTo>
                <a:cubicBezTo>
                  <a:pt x="133" y="5"/>
                  <a:pt x="133" y="5"/>
                  <a:pt x="133" y="5"/>
                </a:cubicBezTo>
                <a:cubicBezTo>
                  <a:pt x="133" y="2"/>
                  <a:pt x="130" y="0"/>
                  <a:pt x="127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97" y="0"/>
                  <a:pt x="95" y="2"/>
                  <a:pt x="94" y="5"/>
                </a:cubicBezTo>
                <a:cubicBezTo>
                  <a:pt x="89" y="32"/>
                  <a:pt x="89" y="32"/>
                  <a:pt x="89" y="32"/>
                </a:cubicBezTo>
                <a:cubicBezTo>
                  <a:pt x="83" y="34"/>
                  <a:pt x="78" y="36"/>
                  <a:pt x="73" y="39"/>
                </a:cubicBezTo>
                <a:cubicBezTo>
                  <a:pt x="50" y="23"/>
                  <a:pt x="50" y="23"/>
                  <a:pt x="50" y="23"/>
                </a:cubicBezTo>
                <a:cubicBezTo>
                  <a:pt x="48" y="22"/>
                  <a:pt x="45" y="22"/>
                  <a:pt x="43" y="24"/>
                </a:cubicBezTo>
                <a:cubicBezTo>
                  <a:pt x="23" y="43"/>
                  <a:pt x="23" y="43"/>
                  <a:pt x="23" y="43"/>
                </a:cubicBezTo>
                <a:cubicBezTo>
                  <a:pt x="22" y="45"/>
                  <a:pt x="21" y="49"/>
                  <a:pt x="23" y="51"/>
                </a:cubicBezTo>
                <a:cubicBezTo>
                  <a:pt x="39" y="74"/>
                  <a:pt x="39" y="74"/>
                  <a:pt x="39" y="74"/>
                </a:cubicBezTo>
                <a:cubicBezTo>
                  <a:pt x="36" y="79"/>
                  <a:pt x="34" y="84"/>
                  <a:pt x="32" y="90"/>
                </a:cubicBezTo>
                <a:cubicBezTo>
                  <a:pt x="5" y="95"/>
                  <a:pt x="5" y="95"/>
                  <a:pt x="5" y="95"/>
                </a:cubicBezTo>
                <a:cubicBezTo>
                  <a:pt x="2" y="95"/>
                  <a:pt x="0" y="98"/>
                  <a:pt x="0" y="100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1"/>
                  <a:pt x="2" y="133"/>
                  <a:pt x="5" y="134"/>
                </a:cubicBezTo>
                <a:cubicBezTo>
                  <a:pt x="32" y="139"/>
                  <a:pt x="32" y="139"/>
                  <a:pt x="32" y="139"/>
                </a:cubicBezTo>
                <a:cubicBezTo>
                  <a:pt x="34" y="144"/>
                  <a:pt x="36" y="150"/>
                  <a:pt x="39" y="155"/>
                </a:cubicBezTo>
                <a:cubicBezTo>
                  <a:pt x="23" y="178"/>
                  <a:pt x="23" y="178"/>
                  <a:pt x="23" y="178"/>
                </a:cubicBezTo>
                <a:cubicBezTo>
                  <a:pt x="22" y="180"/>
                  <a:pt x="22" y="183"/>
                  <a:pt x="24" y="185"/>
                </a:cubicBezTo>
                <a:cubicBezTo>
                  <a:pt x="43" y="204"/>
                  <a:pt x="43" y="204"/>
                  <a:pt x="43" y="204"/>
                </a:cubicBezTo>
                <a:cubicBezTo>
                  <a:pt x="45" y="206"/>
                  <a:pt x="48" y="207"/>
                  <a:pt x="51" y="205"/>
                </a:cubicBezTo>
                <a:cubicBezTo>
                  <a:pt x="73" y="189"/>
                  <a:pt x="73" y="189"/>
                  <a:pt x="73" y="189"/>
                </a:cubicBezTo>
                <a:cubicBezTo>
                  <a:pt x="78" y="192"/>
                  <a:pt x="84" y="194"/>
                  <a:pt x="89" y="196"/>
                </a:cubicBezTo>
                <a:cubicBezTo>
                  <a:pt x="94" y="223"/>
                  <a:pt x="94" y="223"/>
                  <a:pt x="94" y="223"/>
                </a:cubicBezTo>
                <a:cubicBezTo>
                  <a:pt x="95" y="226"/>
                  <a:pt x="97" y="228"/>
                  <a:pt x="100" y="228"/>
                </a:cubicBezTo>
                <a:cubicBezTo>
                  <a:pt x="127" y="228"/>
                  <a:pt x="127" y="228"/>
                  <a:pt x="127" y="228"/>
                </a:cubicBezTo>
                <a:cubicBezTo>
                  <a:pt x="130" y="228"/>
                  <a:pt x="133" y="226"/>
                  <a:pt x="133" y="223"/>
                </a:cubicBezTo>
                <a:cubicBezTo>
                  <a:pt x="138" y="196"/>
                  <a:pt x="138" y="196"/>
                  <a:pt x="138" y="196"/>
                </a:cubicBezTo>
                <a:cubicBezTo>
                  <a:pt x="144" y="194"/>
                  <a:pt x="149" y="192"/>
                  <a:pt x="154" y="190"/>
                </a:cubicBezTo>
                <a:cubicBezTo>
                  <a:pt x="177" y="205"/>
                  <a:pt x="177" y="205"/>
                  <a:pt x="177" y="205"/>
                </a:cubicBezTo>
                <a:cubicBezTo>
                  <a:pt x="180" y="207"/>
                  <a:pt x="183" y="207"/>
                  <a:pt x="185" y="205"/>
                </a:cubicBezTo>
                <a:cubicBezTo>
                  <a:pt x="204" y="185"/>
                  <a:pt x="204" y="185"/>
                  <a:pt x="204" y="185"/>
                </a:cubicBezTo>
                <a:cubicBezTo>
                  <a:pt x="206" y="183"/>
                  <a:pt x="206" y="180"/>
                  <a:pt x="205" y="178"/>
                </a:cubicBezTo>
                <a:cubicBezTo>
                  <a:pt x="189" y="155"/>
                  <a:pt x="189" y="155"/>
                  <a:pt x="189" y="155"/>
                </a:cubicBezTo>
                <a:cubicBezTo>
                  <a:pt x="192" y="150"/>
                  <a:pt x="194" y="144"/>
                  <a:pt x="196" y="139"/>
                </a:cubicBezTo>
                <a:cubicBezTo>
                  <a:pt x="223" y="134"/>
                  <a:pt x="223" y="134"/>
                  <a:pt x="223" y="134"/>
                </a:cubicBezTo>
                <a:cubicBezTo>
                  <a:pt x="226" y="133"/>
                  <a:pt x="228" y="131"/>
                  <a:pt x="228" y="128"/>
                </a:cubicBezTo>
                <a:cubicBezTo>
                  <a:pt x="228" y="100"/>
                  <a:pt x="228" y="100"/>
                  <a:pt x="228" y="100"/>
                </a:cubicBezTo>
                <a:cubicBezTo>
                  <a:pt x="228" y="98"/>
                  <a:pt x="226" y="95"/>
                  <a:pt x="223" y="95"/>
                </a:cubicBezTo>
                <a:close/>
                <a:moveTo>
                  <a:pt x="114" y="149"/>
                </a:moveTo>
                <a:cubicBezTo>
                  <a:pt x="95" y="149"/>
                  <a:pt x="79" y="133"/>
                  <a:pt x="79" y="114"/>
                </a:cubicBezTo>
                <a:cubicBezTo>
                  <a:pt x="79" y="95"/>
                  <a:pt x="95" y="79"/>
                  <a:pt x="114" y="79"/>
                </a:cubicBezTo>
                <a:cubicBezTo>
                  <a:pt x="133" y="79"/>
                  <a:pt x="149" y="95"/>
                  <a:pt x="149" y="114"/>
                </a:cubicBezTo>
                <a:cubicBezTo>
                  <a:pt x="149" y="133"/>
                  <a:pt x="133" y="149"/>
                  <a:pt x="114" y="1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68574" tIns="34286" rIns="68574" bIns="34286" anchor="ctr"/>
          <a:lstStyle/>
          <a:p>
            <a:pPr algn="ctr"/>
            <a:endParaRPr/>
          </a:p>
        </p:txBody>
      </p:sp>
      <p:sp>
        <p:nvSpPr>
          <p:cNvPr id="51" name="TextBox 67">
            <a:extLst>
              <a:ext uri="{FF2B5EF4-FFF2-40B4-BE49-F238E27FC236}">
                <a16:creationId xmlns:a16="http://schemas.microsoft.com/office/drawing/2014/main" id="{83AC2B2F-1949-475B-923E-2826AB5B6C30}"/>
              </a:ext>
            </a:extLst>
          </p:cNvPr>
          <p:cNvSpPr txBox="1"/>
          <p:nvPr/>
        </p:nvSpPr>
        <p:spPr>
          <a:xfrm>
            <a:off x="1431851" y="1935873"/>
            <a:ext cx="946413" cy="230833"/>
          </a:xfrm>
          <a:prstGeom prst="rect">
            <a:avLst/>
          </a:prstGeom>
        </p:spPr>
        <p:txBody>
          <a:bodyPr wrap="none" lIns="68574" tIns="34286" rIns="68574" bIns="34286" anchor="ctr" anchorCtr="1">
            <a:normAutofit lnSpcReduction="10000"/>
          </a:bodyPr>
          <a:lstStyle/>
          <a:p>
            <a:pPr algn="ctr">
              <a:buClr>
                <a:srgbClr val="F9BD45"/>
              </a:buClr>
              <a:buSzPct val="150000"/>
            </a:pPr>
            <a:r>
              <a:rPr lang="zh-CN" altLang="en-US" sz="1100" b="1" dirty="0">
                <a:solidFill>
                  <a:schemeClr val="bg1"/>
                </a:solidFill>
              </a:rPr>
              <a:t>标题文本预设</a:t>
            </a:r>
          </a:p>
        </p:txBody>
      </p:sp>
      <p:sp>
        <p:nvSpPr>
          <p:cNvPr id="52" name="TextBox 93">
            <a:extLst>
              <a:ext uri="{FF2B5EF4-FFF2-40B4-BE49-F238E27FC236}">
                <a16:creationId xmlns:a16="http://schemas.microsoft.com/office/drawing/2014/main" id="{F69E37BC-B029-422D-9EF3-2FA89B475E60}"/>
              </a:ext>
            </a:extLst>
          </p:cNvPr>
          <p:cNvSpPr txBox="1">
            <a:spLocks/>
          </p:cNvSpPr>
          <p:nvPr/>
        </p:nvSpPr>
        <p:spPr bwMode="auto">
          <a:xfrm>
            <a:off x="1166687" y="3783915"/>
            <a:ext cx="1450758" cy="516026"/>
          </a:xfrm>
          <a:prstGeom prst="rect">
            <a:avLst/>
          </a:prstGeom>
        </p:spPr>
        <p:txBody>
          <a:bodyPr wrap="square" lIns="0" tIns="0" rIns="0" bIns="0" anchor="ctr" anchorCtr="1">
            <a:no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此部分内容作为文字排版占位显示 </a:t>
            </a:r>
            <a:b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（建议使用主题字体）</a:t>
            </a:r>
          </a:p>
        </p:txBody>
      </p:sp>
    </p:spTree>
    <p:extLst>
      <p:ext uri="{BB962C8B-B14F-4D97-AF65-F5344CB8AC3E}">
        <p14:creationId xmlns:p14="http://schemas.microsoft.com/office/powerpoint/2010/main" val="1712567893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 animBg="1"/>
      <p:bldP spid="25" grpId="0" animBg="1"/>
      <p:bldP spid="26" grpId="0"/>
      <p:bldP spid="27" grpId="0"/>
      <p:bldP spid="28" grpId="0"/>
      <p:bldP spid="39" grpId="0" animBg="1"/>
      <p:bldP spid="40" grpId="0" animBg="1"/>
      <p:bldP spid="41" grpId="0"/>
      <p:bldP spid="42" grpId="0"/>
      <p:bldP spid="43" grpId="0"/>
      <p:bldP spid="44" grpId="0" animBg="1"/>
      <p:bldP spid="45" grpId="0" animBg="1"/>
      <p:bldP spid="46" grpId="0"/>
      <p:bldP spid="47" grpId="0"/>
      <p:bldP spid="49" grpId="0" animBg="1"/>
      <p:bldP spid="50" grpId="0" animBg="1"/>
      <p:bldP spid="51" grpId="0"/>
      <p:bldP spid="5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10"/>
          <p:cNvGrpSpPr/>
          <p:nvPr/>
        </p:nvGrpSpPr>
        <p:grpSpPr>
          <a:xfrm>
            <a:off x="3477370" y="1698281"/>
            <a:ext cx="2178637" cy="2632076"/>
            <a:chOff x="3477368" y="1809631"/>
            <a:chExt cx="2178637" cy="2632076"/>
          </a:xfrm>
          <a:solidFill>
            <a:schemeClr val="accent1"/>
          </a:solidFill>
        </p:grpSpPr>
        <p:sp>
          <p:nvSpPr>
            <p:cNvPr id="59" name="淘宝店chenying0907 5"/>
            <p:cNvSpPr>
              <a:spLocks/>
            </p:cNvSpPr>
            <p:nvPr/>
          </p:nvSpPr>
          <p:spPr bwMode="auto">
            <a:xfrm>
              <a:off x="4433843" y="2367574"/>
              <a:ext cx="777579" cy="1381574"/>
            </a:xfrm>
            <a:custGeom>
              <a:avLst/>
              <a:gdLst>
                <a:gd name="T0" fmla="*/ 35 w 360"/>
                <a:gd name="T1" fmla="*/ 640 h 640"/>
                <a:gd name="T2" fmla="*/ 4 w 360"/>
                <a:gd name="T3" fmla="*/ 614 h 640"/>
                <a:gd name="T4" fmla="*/ 29 w 360"/>
                <a:gd name="T5" fmla="*/ 576 h 640"/>
                <a:gd name="T6" fmla="*/ 260 w 360"/>
                <a:gd name="T7" fmla="*/ 237 h 640"/>
                <a:gd name="T8" fmla="*/ 154 w 360"/>
                <a:gd name="T9" fmla="*/ 62 h 640"/>
                <a:gd name="T10" fmla="*/ 148 w 360"/>
                <a:gd name="T11" fmla="*/ 17 h 640"/>
                <a:gd name="T12" fmla="*/ 193 w 360"/>
                <a:gd name="T13" fmla="*/ 11 h 640"/>
                <a:gd name="T14" fmla="*/ 323 w 360"/>
                <a:gd name="T15" fmla="*/ 225 h 640"/>
                <a:gd name="T16" fmla="*/ 41 w 360"/>
                <a:gd name="T17" fmla="*/ 639 h 640"/>
                <a:gd name="T18" fmla="*/ 35 w 360"/>
                <a:gd name="T19" fmla="*/ 64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0" h="640">
                  <a:moveTo>
                    <a:pt x="35" y="640"/>
                  </a:moveTo>
                  <a:cubicBezTo>
                    <a:pt x="20" y="640"/>
                    <a:pt x="7" y="629"/>
                    <a:pt x="4" y="614"/>
                  </a:cubicBezTo>
                  <a:cubicBezTo>
                    <a:pt x="0" y="596"/>
                    <a:pt x="12" y="580"/>
                    <a:pt x="29" y="576"/>
                  </a:cubicBezTo>
                  <a:cubicBezTo>
                    <a:pt x="187" y="547"/>
                    <a:pt x="290" y="394"/>
                    <a:pt x="260" y="237"/>
                  </a:cubicBezTo>
                  <a:cubicBezTo>
                    <a:pt x="247" y="167"/>
                    <a:pt x="209" y="105"/>
                    <a:pt x="154" y="62"/>
                  </a:cubicBezTo>
                  <a:cubicBezTo>
                    <a:pt x="140" y="51"/>
                    <a:pt x="137" y="31"/>
                    <a:pt x="148" y="17"/>
                  </a:cubicBezTo>
                  <a:cubicBezTo>
                    <a:pt x="159" y="3"/>
                    <a:pt x="179" y="0"/>
                    <a:pt x="193" y="11"/>
                  </a:cubicBezTo>
                  <a:cubicBezTo>
                    <a:pt x="261" y="64"/>
                    <a:pt x="307" y="140"/>
                    <a:pt x="323" y="225"/>
                  </a:cubicBezTo>
                  <a:cubicBezTo>
                    <a:pt x="360" y="417"/>
                    <a:pt x="233" y="603"/>
                    <a:pt x="41" y="639"/>
                  </a:cubicBezTo>
                  <a:cubicBezTo>
                    <a:pt x="39" y="640"/>
                    <a:pt x="37" y="640"/>
                    <a:pt x="35" y="6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淘宝店chenying0907 6"/>
            <p:cNvSpPr>
              <a:spLocks/>
            </p:cNvSpPr>
            <p:nvPr/>
          </p:nvSpPr>
          <p:spPr bwMode="auto">
            <a:xfrm>
              <a:off x="4304542" y="2489791"/>
              <a:ext cx="759867" cy="1392202"/>
            </a:xfrm>
            <a:custGeom>
              <a:avLst/>
              <a:gdLst>
                <a:gd name="T0" fmla="*/ 35 w 352"/>
                <a:gd name="T1" fmla="*/ 645 h 645"/>
                <a:gd name="T2" fmla="*/ 4 w 352"/>
                <a:gd name="T3" fmla="*/ 620 h 645"/>
                <a:gd name="T4" fmla="*/ 28 w 352"/>
                <a:gd name="T5" fmla="*/ 581 h 645"/>
                <a:gd name="T6" fmla="*/ 246 w 352"/>
                <a:gd name="T7" fmla="*/ 233 h 645"/>
                <a:gd name="T8" fmla="*/ 132 w 352"/>
                <a:gd name="T9" fmla="*/ 62 h 645"/>
                <a:gd name="T10" fmla="*/ 125 w 352"/>
                <a:gd name="T11" fmla="*/ 17 h 645"/>
                <a:gd name="T12" fmla="*/ 169 w 352"/>
                <a:gd name="T13" fmla="*/ 10 h 645"/>
                <a:gd name="T14" fmla="*/ 308 w 352"/>
                <a:gd name="T15" fmla="*/ 218 h 645"/>
                <a:gd name="T16" fmla="*/ 43 w 352"/>
                <a:gd name="T17" fmla="*/ 644 h 645"/>
                <a:gd name="T18" fmla="*/ 35 w 352"/>
                <a:gd name="T19" fmla="*/ 645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2" h="645">
                  <a:moveTo>
                    <a:pt x="35" y="645"/>
                  </a:moveTo>
                  <a:cubicBezTo>
                    <a:pt x="21" y="645"/>
                    <a:pt x="8" y="635"/>
                    <a:pt x="4" y="620"/>
                  </a:cubicBezTo>
                  <a:cubicBezTo>
                    <a:pt x="0" y="603"/>
                    <a:pt x="11" y="585"/>
                    <a:pt x="28" y="581"/>
                  </a:cubicBezTo>
                  <a:cubicBezTo>
                    <a:pt x="184" y="545"/>
                    <a:pt x="282" y="389"/>
                    <a:pt x="246" y="233"/>
                  </a:cubicBezTo>
                  <a:cubicBezTo>
                    <a:pt x="230" y="164"/>
                    <a:pt x="189" y="103"/>
                    <a:pt x="132" y="62"/>
                  </a:cubicBezTo>
                  <a:cubicBezTo>
                    <a:pt x="118" y="52"/>
                    <a:pt x="114" y="32"/>
                    <a:pt x="125" y="17"/>
                  </a:cubicBezTo>
                  <a:cubicBezTo>
                    <a:pt x="135" y="3"/>
                    <a:pt x="155" y="0"/>
                    <a:pt x="169" y="10"/>
                  </a:cubicBezTo>
                  <a:cubicBezTo>
                    <a:pt x="239" y="60"/>
                    <a:pt x="289" y="134"/>
                    <a:pt x="308" y="218"/>
                  </a:cubicBezTo>
                  <a:cubicBezTo>
                    <a:pt x="352" y="409"/>
                    <a:pt x="233" y="600"/>
                    <a:pt x="43" y="644"/>
                  </a:cubicBezTo>
                  <a:cubicBezTo>
                    <a:pt x="40" y="644"/>
                    <a:pt x="38" y="645"/>
                    <a:pt x="35" y="6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淘宝店chenying0907 7"/>
            <p:cNvSpPr>
              <a:spLocks/>
            </p:cNvSpPr>
            <p:nvPr/>
          </p:nvSpPr>
          <p:spPr bwMode="auto">
            <a:xfrm>
              <a:off x="3805050" y="2146168"/>
              <a:ext cx="1188509" cy="1367404"/>
            </a:xfrm>
            <a:custGeom>
              <a:avLst/>
              <a:gdLst>
                <a:gd name="T0" fmla="*/ 146 w 550"/>
                <a:gd name="T1" fmla="*/ 633 h 633"/>
                <a:gd name="T2" fmla="*/ 125 w 550"/>
                <a:gd name="T3" fmla="*/ 625 h 633"/>
                <a:gd name="T4" fmla="*/ 0 w 550"/>
                <a:gd name="T5" fmla="*/ 355 h 633"/>
                <a:gd name="T6" fmla="*/ 355 w 550"/>
                <a:gd name="T7" fmla="*/ 0 h 633"/>
                <a:gd name="T8" fmla="*/ 529 w 550"/>
                <a:gd name="T9" fmla="*/ 46 h 633"/>
                <a:gd name="T10" fmla="*/ 541 w 550"/>
                <a:gd name="T11" fmla="*/ 90 h 633"/>
                <a:gd name="T12" fmla="*/ 498 w 550"/>
                <a:gd name="T13" fmla="*/ 102 h 633"/>
                <a:gd name="T14" fmla="*/ 355 w 550"/>
                <a:gd name="T15" fmla="*/ 64 h 633"/>
                <a:gd name="T16" fmla="*/ 64 w 550"/>
                <a:gd name="T17" fmla="*/ 355 h 633"/>
                <a:gd name="T18" fmla="*/ 166 w 550"/>
                <a:gd name="T19" fmla="*/ 576 h 633"/>
                <a:gd name="T20" fmla="*/ 170 w 550"/>
                <a:gd name="T21" fmla="*/ 621 h 633"/>
                <a:gd name="T22" fmla="*/ 146 w 550"/>
                <a:gd name="T23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0" h="633">
                  <a:moveTo>
                    <a:pt x="146" y="633"/>
                  </a:moveTo>
                  <a:cubicBezTo>
                    <a:pt x="138" y="633"/>
                    <a:pt x="131" y="630"/>
                    <a:pt x="125" y="625"/>
                  </a:cubicBezTo>
                  <a:cubicBezTo>
                    <a:pt x="46" y="557"/>
                    <a:pt x="0" y="459"/>
                    <a:pt x="0" y="355"/>
                  </a:cubicBezTo>
                  <a:cubicBezTo>
                    <a:pt x="0" y="160"/>
                    <a:pt x="159" y="0"/>
                    <a:pt x="355" y="0"/>
                  </a:cubicBezTo>
                  <a:cubicBezTo>
                    <a:pt x="416" y="0"/>
                    <a:pt x="476" y="16"/>
                    <a:pt x="529" y="46"/>
                  </a:cubicBezTo>
                  <a:cubicBezTo>
                    <a:pt x="545" y="55"/>
                    <a:pt x="550" y="74"/>
                    <a:pt x="541" y="90"/>
                  </a:cubicBezTo>
                  <a:cubicBezTo>
                    <a:pt x="533" y="105"/>
                    <a:pt x="513" y="111"/>
                    <a:pt x="498" y="102"/>
                  </a:cubicBezTo>
                  <a:cubicBezTo>
                    <a:pt x="454" y="77"/>
                    <a:pt x="405" y="64"/>
                    <a:pt x="355" y="64"/>
                  </a:cubicBezTo>
                  <a:cubicBezTo>
                    <a:pt x="195" y="64"/>
                    <a:pt x="64" y="195"/>
                    <a:pt x="64" y="355"/>
                  </a:cubicBezTo>
                  <a:cubicBezTo>
                    <a:pt x="64" y="440"/>
                    <a:pt x="102" y="521"/>
                    <a:pt x="166" y="576"/>
                  </a:cubicBezTo>
                  <a:cubicBezTo>
                    <a:pt x="180" y="588"/>
                    <a:pt x="181" y="608"/>
                    <a:pt x="170" y="621"/>
                  </a:cubicBezTo>
                  <a:cubicBezTo>
                    <a:pt x="164" y="629"/>
                    <a:pt x="155" y="633"/>
                    <a:pt x="146" y="6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淘宝店chenying0907 8"/>
            <p:cNvSpPr>
              <a:spLocks/>
            </p:cNvSpPr>
            <p:nvPr/>
          </p:nvSpPr>
          <p:spPr bwMode="auto">
            <a:xfrm>
              <a:off x="4355908" y="2688170"/>
              <a:ext cx="485322" cy="1140684"/>
            </a:xfrm>
            <a:custGeom>
              <a:avLst/>
              <a:gdLst>
                <a:gd name="T0" fmla="*/ 212 w 225"/>
                <a:gd name="T1" fmla="*/ 235 h 528"/>
                <a:gd name="T2" fmla="*/ 99 w 225"/>
                <a:gd name="T3" fmla="*/ 12 h 528"/>
                <a:gd name="T4" fmla="*/ 54 w 225"/>
                <a:gd name="T5" fmla="*/ 14 h 528"/>
                <a:gd name="T6" fmla="*/ 56 w 225"/>
                <a:gd name="T7" fmla="*/ 59 h 528"/>
                <a:gd name="T8" fmla="*/ 110 w 225"/>
                <a:gd name="T9" fmla="*/ 126 h 528"/>
                <a:gd name="T10" fmla="*/ 117 w 225"/>
                <a:gd name="T11" fmla="*/ 212 h 528"/>
                <a:gd name="T12" fmla="*/ 62 w 225"/>
                <a:gd name="T13" fmla="*/ 309 h 528"/>
                <a:gd name="T14" fmla="*/ 0 w 225"/>
                <a:gd name="T15" fmla="*/ 528 h 528"/>
                <a:gd name="T16" fmla="*/ 52 w 225"/>
                <a:gd name="T17" fmla="*/ 528 h 528"/>
                <a:gd name="T18" fmla="*/ 107 w 225"/>
                <a:gd name="T19" fmla="*/ 528 h 528"/>
                <a:gd name="T20" fmla="*/ 212 w 225"/>
                <a:gd name="T21" fmla="*/ 235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5" h="528">
                  <a:moveTo>
                    <a:pt x="212" y="235"/>
                  </a:moveTo>
                  <a:cubicBezTo>
                    <a:pt x="203" y="149"/>
                    <a:pt x="163" y="70"/>
                    <a:pt x="99" y="12"/>
                  </a:cubicBezTo>
                  <a:cubicBezTo>
                    <a:pt x="86" y="0"/>
                    <a:pt x="66" y="1"/>
                    <a:pt x="54" y="14"/>
                  </a:cubicBezTo>
                  <a:cubicBezTo>
                    <a:pt x="42" y="27"/>
                    <a:pt x="43" y="47"/>
                    <a:pt x="56" y="59"/>
                  </a:cubicBezTo>
                  <a:cubicBezTo>
                    <a:pt x="77" y="79"/>
                    <a:pt x="96" y="101"/>
                    <a:pt x="110" y="126"/>
                  </a:cubicBezTo>
                  <a:cubicBezTo>
                    <a:pt x="115" y="136"/>
                    <a:pt x="126" y="163"/>
                    <a:pt x="117" y="212"/>
                  </a:cubicBezTo>
                  <a:cubicBezTo>
                    <a:pt x="107" y="265"/>
                    <a:pt x="62" y="309"/>
                    <a:pt x="62" y="309"/>
                  </a:cubicBezTo>
                  <a:cubicBezTo>
                    <a:pt x="0" y="528"/>
                    <a:pt x="0" y="528"/>
                    <a:pt x="0" y="528"/>
                  </a:cubicBezTo>
                  <a:cubicBezTo>
                    <a:pt x="52" y="528"/>
                    <a:pt x="52" y="528"/>
                    <a:pt x="52" y="528"/>
                  </a:cubicBezTo>
                  <a:cubicBezTo>
                    <a:pt x="107" y="528"/>
                    <a:pt x="107" y="528"/>
                    <a:pt x="107" y="528"/>
                  </a:cubicBezTo>
                  <a:cubicBezTo>
                    <a:pt x="182" y="455"/>
                    <a:pt x="225" y="348"/>
                    <a:pt x="212" y="2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淘宝店chenying0907 9"/>
            <p:cNvSpPr>
              <a:spLocks/>
            </p:cNvSpPr>
            <p:nvPr/>
          </p:nvSpPr>
          <p:spPr bwMode="auto">
            <a:xfrm>
              <a:off x="4247862" y="2374659"/>
              <a:ext cx="1091090" cy="1546301"/>
            </a:xfrm>
            <a:custGeom>
              <a:avLst/>
              <a:gdLst>
                <a:gd name="T0" fmla="*/ 505 w 505"/>
                <a:gd name="T1" fmla="*/ 249 h 716"/>
                <a:gd name="T2" fmla="*/ 416 w 505"/>
                <a:gd name="T3" fmla="*/ 15 h 716"/>
                <a:gd name="T4" fmla="*/ 371 w 505"/>
                <a:gd name="T5" fmla="*/ 12 h 716"/>
                <a:gd name="T6" fmla="*/ 368 w 505"/>
                <a:gd name="T7" fmla="*/ 57 h 716"/>
                <a:gd name="T8" fmla="*/ 440 w 505"/>
                <a:gd name="T9" fmla="*/ 234 h 716"/>
                <a:gd name="T10" fmla="*/ 356 w 505"/>
                <a:gd name="T11" fmla="*/ 386 h 716"/>
                <a:gd name="T12" fmla="*/ 288 w 505"/>
                <a:gd name="T13" fmla="*/ 361 h 716"/>
                <a:gd name="T14" fmla="*/ 318 w 505"/>
                <a:gd name="T15" fmla="*/ 205 h 716"/>
                <a:gd name="T16" fmla="*/ 311 w 505"/>
                <a:gd name="T17" fmla="*/ 139 h 716"/>
                <a:gd name="T18" fmla="*/ 247 w 505"/>
                <a:gd name="T19" fmla="*/ 171 h 716"/>
                <a:gd name="T20" fmla="*/ 186 w 505"/>
                <a:gd name="T21" fmla="*/ 351 h 716"/>
                <a:gd name="T22" fmla="*/ 53 w 505"/>
                <a:gd name="T23" fmla="*/ 479 h 716"/>
                <a:gd name="T24" fmla="*/ 0 w 505"/>
                <a:gd name="T25" fmla="*/ 618 h 716"/>
                <a:gd name="T26" fmla="*/ 0 w 505"/>
                <a:gd name="T27" fmla="*/ 716 h 716"/>
                <a:gd name="T28" fmla="*/ 299 w 505"/>
                <a:gd name="T29" fmla="*/ 716 h 716"/>
                <a:gd name="T30" fmla="*/ 306 w 505"/>
                <a:gd name="T31" fmla="*/ 617 h 716"/>
                <a:gd name="T32" fmla="*/ 384 w 505"/>
                <a:gd name="T33" fmla="*/ 515 h 716"/>
                <a:gd name="T34" fmla="*/ 389 w 505"/>
                <a:gd name="T35" fmla="*/ 511 h 716"/>
                <a:gd name="T36" fmla="*/ 390 w 505"/>
                <a:gd name="T37" fmla="*/ 511 h 716"/>
                <a:gd name="T38" fmla="*/ 390 w 505"/>
                <a:gd name="T39" fmla="*/ 510 h 716"/>
                <a:gd name="T40" fmla="*/ 505 w 505"/>
                <a:gd name="T41" fmla="*/ 249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5" h="716">
                  <a:moveTo>
                    <a:pt x="505" y="249"/>
                  </a:moveTo>
                  <a:cubicBezTo>
                    <a:pt x="505" y="163"/>
                    <a:pt x="473" y="80"/>
                    <a:pt x="416" y="15"/>
                  </a:cubicBezTo>
                  <a:cubicBezTo>
                    <a:pt x="405" y="2"/>
                    <a:pt x="384" y="0"/>
                    <a:pt x="371" y="12"/>
                  </a:cubicBezTo>
                  <a:cubicBezTo>
                    <a:pt x="358" y="24"/>
                    <a:pt x="357" y="44"/>
                    <a:pt x="368" y="57"/>
                  </a:cubicBezTo>
                  <a:cubicBezTo>
                    <a:pt x="412" y="106"/>
                    <a:pt x="437" y="169"/>
                    <a:pt x="440" y="234"/>
                  </a:cubicBezTo>
                  <a:cubicBezTo>
                    <a:pt x="441" y="289"/>
                    <a:pt x="402" y="347"/>
                    <a:pt x="356" y="386"/>
                  </a:cubicBezTo>
                  <a:cubicBezTo>
                    <a:pt x="310" y="425"/>
                    <a:pt x="293" y="391"/>
                    <a:pt x="288" y="361"/>
                  </a:cubicBezTo>
                  <a:cubicBezTo>
                    <a:pt x="283" y="331"/>
                    <a:pt x="304" y="244"/>
                    <a:pt x="318" y="205"/>
                  </a:cubicBezTo>
                  <a:cubicBezTo>
                    <a:pt x="333" y="165"/>
                    <a:pt x="327" y="150"/>
                    <a:pt x="311" y="139"/>
                  </a:cubicBezTo>
                  <a:cubicBezTo>
                    <a:pt x="296" y="129"/>
                    <a:pt x="268" y="133"/>
                    <a:pt x="247" y="171"/>
                  </a:cubicBezTo>
                  <a:cubicBezTo>
                    <a:pt x="226" y="210"/>
                    <a:pt x="216" y="287"/>
                    <a:pt x="186" y="351"/>
                  </a:cubicBezTo>
                  <a:cubicBezTo>
                    <a:pt x="157" y="415"/>
                    <a:pt x="95" y="438"/>
                    <a:pt x="53" y="479"/>
                  </a:cubicBezTo>
                  <a:cubicBezTo>
                    <a:pt x="11" y="520"/>
                    <a:pt x="0" y="580"/>
                    <a:pt x="0" y="618"/>
                  </a:cubicBezTo>
                  <a:cubicBezTo>
                    <a:pt x="0" y="656"/>
                    <a:pt x="0" y="716"/>
                    <a:pt x="0" y="716"/>
                  </a:cubicBezTo>
                  <a:cubicBezTo>
                    <a:pt x="299" y="716"/>
                    <a:pt x="299" y="716"/>
                    <a:pt x="299" y="716"/>
                  </a:cubicBezTo>
                  <a:cubicBezTo>
                    <a:pt x="299" y="716"/>
                    <a:pt x="289" y="654"/>
                    <a:pt x="306" y="617"/>
                  </a:cubicBezTo>
                  <a:cubicBezTo>
                    <a:pt x="321" y="582"/>
                    <a:pt x="362" y="536"/>
                    <a:pt x="384" y="515"/>
                  </a:cubicBezTo>
                  <a:cubicBezTo>
                    <a:pt x="386" y="514"/>
                    <a:pt x="388" y="512"/>
                    <a:pt x="389" y="511"/>
                  </a:cubicBezTo>
                  <a:cubicBezTo>
                    <a:pt x="389" y="511"/>
                    <a:pt x="389" y="511"/>
                    <a:pt x="390" y="511"/>
                  </a:cubicBezTo>
                  <a:cubicBezTo>
                    <a:pt x="390" y="510"/>
                    <a:pt x="390" y="510"/>
                    <a:pt x="390" y="510"/>
                  </a:cubicBezTo>
                  <a:cubicBezTo>
                    <a:pt x="460" y="445"/>
                    <a:pt x="505" y="352"/>
                    <a:pt x="505" y="2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淘宝店chenying0907 10"/>
            <p:cNvSpPr>
              <a:spLocks/>
            </p:cNvSpPr>
            <p:nvPr/>
          </p:nvSpPr>
          <p:spPr bwMode="auto">
            <a:xfrm>
              <a:off x="4219522" y="3995352"/>
              <a:ext cx="704957" cy="100962"/>
            </a:xfrm>
            <a:custGeom>
              <a:avLst/>
              <a:gdLst>
                <a:gd name="T0" fmla="*/ 326 w 326"/>
                <a:gd name="T1" fmla="*/ 24 h 47"/>
                <a:gd name="T2" fmla="*/ 302 w 326"/>
                <a:gd name="T3" fmla="*/ 47 h 47"/>
                <a:gd name="T4" fmla="*/ 24 w 326"/>
                <a:gd name="T5" fmla="*/ 47 h 47"/>
                <a:gd name="T6" fmla="*/ 0 w 326"/>
                <a:gd name="T7" fmla="*/ 24 h 47"/>
                <a:gd name="T8" fmla="*/ 0 w 326"/>
                <a:gd name="T9" fmla="*/ 24 h 47"/>
                <a:gd name="T10" fmla="*/ 24 w 326"/>
                <a:gd name="T11" fmla="*/ 0 h 47"/>
                <a:gd name="T12" fmla="*/ 302 w 326"/>
                <a:gd name="T13" fmla="*/ 0 h 47"/>
                <a:gd name="T14" fmla="*/ 326 w 326"/>
                <a:gd name="T15" fmla="*/ 2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6" h="47">
                  <a:moveTo>
                    <a:pt x="326" y="24"/>
                  </a:moveTo>
                  <a:cubicBezTo>
                    <a:pt x="326" y="37"/>
                    <a:pt x="315" y="47"/>
                    <a:pt x="302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7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15" y="0"/>
                    <a:pt x="326" y="11"/>
                    <a:pt x="326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淘宝店chenying0907 11"/>
            <p:cNvSpPr>
              <a:spLocks/>
            </p:cNvSpPr>
            <p:nvPr/>
          </p:nvSpPr>
          <p:spPr bwMode="auto">
            <a:xfrm>
              <a:off x="4219522" y="4167163"/>
              <a:ext cx="704957" cy="100962"/>
            </a:xfrm>
            <a:custGeom>
              <a:avLst/>
              <a:gdLst>
                <a:gd name="T0" fmla="*/ 326 w 326"/>
                <a:gd name="T1" fmla="*/ 24 h 47"/>
                <a:gd name="T2" fmla="*/ 302 w 326"/>
                <a:gd name="T3" fmla="*/ 47 h 47"/>
                <a:gd name="T4" fmla="*/ 24 w 326"/>
                <a:gd name="T5" fmla="*/ 47 h 47"/>
                <a:gd name="T6" fmla="*/ 0 w 326"/>
                <a:gd name="T7" fmla="*/ 24 h 47"/>
                <a:gd name="T8" fmla="*/ 0 w 326"/>
                <a:gd name="T9" fmla="*/ 24 h 47"/>
                <a:gd name="T10" fmla="*/ 24 w 326"/>
                <a:gd name="T11" fmla="*/ 0 h 47"/>
                <a:gd name="T12" fmla="*/ 302 w 326"/>
                <a:gd name="T13" fmla="*/ 0 h 47"/>
                <a:gd name="T14" fmla="*/ 326 w 326"/>
                <a:gd name="T15" fmla="*/ 2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6" h="47">
                  <a:moveTo>
                    <a:pt x="326" y="24"/>
                  </a:moveTo>
                  <a:cubicBezTo>
                    <a:pt x="326" y="37"/>
                    <a:pt x="315" y="47"/>
                    <a:pt x="302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7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15" y="0"/>
                    <a:pt x="326" y="11"/>
                    <a:pt x="326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淘宝店chenying0907 12"/>
            <p:cNvSpPr>
              <a:spLocks/>
            </p:cNvSpPr>
            <p:nvPr/>
          </p:nvSpPr>
          <p:spPr bwMode="auto">
            <a:xfrm>
              <a:off x="4375392" y="4340745"/>
              <a:ext cx="393217" cy="100962"/>
            </a:xfrm>
            <a:custGeom>
              <a:avLst/>
              <a:gdLst>
                <a:gd name="T0" fmla="*/ 182 w 182"/>
                <a:gd name="T1" fmla="*/ 24 h 47"/>
                <a:gd name="T2" fmla="*/ 159 w 182"/>
                <a:gd name="T3" fmla="*/ 47 h 47"/>
                <a:gd name="T4" fmla="*/ 24 w 182"/>
                <a:gd name="T5" fmla="*/ 47 h 47"/>
                <a:gd name="T6" fmla="*/ 0 w 182"/>
                <a:gd name="T7" fmla="*/ 24 h 47"/>
                <a:gd name="T8" fmla="*/ 0 w 182"/>
                <a:gd name="T9" fmla="*/ 24 h 47"/>
                <a:gd name="T10" fmla="*/ 24 w 182"/>
                <a:gd name="T11" fmla="*/ 0 h 47"/>
                <a:gd name="T12" fmla="*/ 159 w 182"/>
                <a:gd name="T13" fmla="*/ 0 h 47"/>
                <a:gd name="T14" fmla="*/ 182 w 182"/>
                <a:gd name="T15" fmla="*/ 2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2" h="47">
                  <a:moveTo>
                    <a:pt x="182" y="24"/>
                  </a:moveTo>
                  <a:cubicBezTo>
                    <a:pt x="182" y="37"/>
                    <a:pt x="171" y="47"/>
                    <a:pt x="159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11" y="47"/>
                    <a:pt x="0" y="37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71" y="0"/>
                    <a:pt x="182" y="11"/>
                    <a:pt x="182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淘宝店chenying0907 13"/>
            <p:cNvSpPr>
              <a:spLocks/>
            </p:cNvSpPr>
            <p:nvPr/>
          </p:nvSpPr>
          <p:spPr bwMode="auto">
            <a:xfrm>
              <a:off x="4550745" y="1809631"/>
              <a:ext cx="42510" cy="216092"/>
            </a:xfrm>
            <a:custGeom>
              <a:avLst/>
              <a:gdLst>
                <a:gd name="T0" fmla="*/ 20 w 20"/>
                <a:gd name="T1" fmla="*/ 90 h 100"/>
                <a:gd name="T2" fmla="*/ 10 w 20"/>
                <a:gd name="T3" fmla="*/ 100 h 100"/>
                <a:gd name="T4" fmla="*/ 10 w 20"/>
                <a:gd name="T5" fmla="*/ 100 h 100"/>
                <a:gd name="T6" fmla="*/ 0 w 20"/>
                <a:gd name="T7" fmla="*/ 90 h 100"/>
                <a:gd name="T8" fmla="*/ 0 w 20"/>
                <a:gd name="T9" fmla="*/ 10 h 100"/>
                <a:gd name="T10" fmla="*/ 10 w 20"/>
                <a:gd name="T11" fmla="*/ 0 h 100"/>
                <a:gd name="T12" fmla="*/ 10 w 20"/>
                <a:gd name="T13" fmla="*/ 0 h 100"/>
                <a:gd name="T14" fmla="*/ 20 w 20"/>
                <a:gd name="T15" fmla="*/ 10 h 100"/>
                <a:gd name="T16" fmla="*/ 20 w 20"/>
                <a:gd name="T17" fmla="*/ 9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00">
                  <a:moveTo>
                    <a:pt x="20" y="90"/>
                  </a:moveTo>
                  <a:cubicBezTo>
                    <a:pt x="20" y="95"/>
                    <a:pt x="16" y="100"/>
                    <a:pt x="10" y="100"/>
                  </a:cubicBezTo>
                  <a:cubicBezTo>
                    <a:pt x="10" y="100"/>
                    <a:pt x="10" y="100"/>
                    <a:pt x="10" y="100"/>
                  </a:cubicBezTo>
                  <a:cubicBezTo>
                    <a:pt x="4" y="100"/>
                    <a:pt x="0" y="95"/>
                    <a:pt x="0" y="9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lnTo>
                    <a:pt x="20" y="9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淘宝店chenying0907 14"/>
            <p:cNvSpPr>
              <a:spLocks/>
            </p:cNvSpPr>
            <p:nvPr/>
          </p:nvSpPr>
          <p:spPr bwMode="auto">
            <a:xfrm>
              <a:off x="4362993" y="1822029"/>
              <a:ext cx="77935" cy="216092"/>
            </a:xfrm>
            <a:custGeom>
              <a:avLst/>
              <a:gdLst>
                <a:gd name="T0" fmla="*/ 35 w 36"/>
                <a:gd name="T1" fmla="*/ 88 h 100"/>
                <a:gd name="T2" fmla="*/ 27 w 36"/>
                <a:gd name="T3" fmla="*/ 100 h 100"/>
                <a:gd name="T4" fmla="*/ 27 w 36"/>
                <a:gd name="T5" fmla="*/ 100 h 100"/>
                <a:gd name="T6" fmla="*/ 15 w 36"/>
                <a:gd name="T7" fmla="*/ 91 h 100"/>
                <a:gd name="T8" fmla="*/ 1 w 36"/>
                <a:gd name="T9" fmla="*/ 13 h 100"/>
                <a:gd name="T10" fmla="*/ 9 w 36"/>
                <a:gd name="T11" fmla="*/ 1 h 100"/>
                <a:gd name="T12" fmla="*/ 9 w 36"/>
                <a:gd name="T13" fmla="*/ 1 h 100"/>
                <a:gd name="T14" fmla="*/ 21 w 36"/>
                <a:gd name="T15" fmla="*/ 9 h 100"/>
                <a:gd name="T16" fmla="*/ 35 w 36"/>
                <a:gd name="T17" fmla="*/ 8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00">
                  <a:moveTo>
                    <a:pt x="35" y="88"/>
                  </a:moveTo>
                  <a:cubicBezTo>
                    <a:pt x="36" y="93"/>
                    <a:pt x="32" y="99"/>
                    <a:pt x="27" y="100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1" y="100"/>
                    <a:pt x="16" y="97"/>
                    <a:pt x="15" y="91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7"/>
                    <a:pt x="4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5" y="0"/>
                    <a:pt x="20" y="4"/>
                    <a:pt x="21" y="9"/>
                  </a:cubicBezTo>
                  <a:lnTo>
                    <a:pt x="35" y="8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淘宝店chenying0907 15"/>
            <p:cNvSpPr>
              <a:spLocks/>
            </p:cNvSpPr>
            <p:nvPr/>
          </p:nvSpPr>
          <p:spPr bwMode="auto">
            <a:xfrm>
              <a:off x="4180555" y="1868082"/>
              <a:ext cx="108047" cy="210779"/>
            </a:xfrm>
            <a:custGeom>
              <a:avLst/>
              <a:gdLst>
                <a:gd name="T0" fmla="*/ 48 w 50"/>
                <a:gd name="T1" fmla="*/ 83 h 98"/>
                <a:gd name="T2" fmla="*/ 42 w 50"/>
                <a:gd name="T3" fmla="*/ 96 h 98"/>
                <a:gd name="T4" fmla="*/ 42 w 50"/>
                <a:gd name="T5" fmla="*/ 96 h 98"/>
                <a:gd name="T6" fmla="*/ 29 w 50"/>
                <a:gd name="T7" fmla="*/ 90 h 98"/>
                <a:gd name="T8" fmla="*/ 2 w 50"/>
                <a:gd name="T9" fmla="*/ 15 h 98"/>
                <a:gd name="T10" fmla="*/ 8 w 50"/>
                <a:gd name="T11" fmla="*/ 2 h 98"/>
                <a:gd name="T12" fmla="*/ 8 w 50"/>
                <a:gd name="T13" fmla="*/ 2 h 98"/>
                <a:gd name="T14" fmla="*/ 21 w 50"/>
                <a:gd name="T15" fmla="*/ 8 h 98"/>
                <a:gd name="T16" fmla="*/ 48 w 50"/>
                <a:gd name="T17" fmla="*/ 8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98">
                  <a:moveTo>
                    <a:pt x="48" y="83"/>
                  </a:moveTo>
                  <a:cubicBezTo>
                    <a:pt x="50" y="89"/>
                    <a:pt x="48" y="94"/>
                    <a:pt x="42" y="96"/>
                  </a:cubicBezTo>
                  <a:cubicBezTo>
                    <a:pt x="42" y="96"/>
                    <a:pt x="42" y="96"/>
                    <a:pt x="42" y="96"/>
                  </a:cubicBezTo>
                  <a:cubicBezTo>
                    <a:pt x="37" y="98"/>
                    <a:pt x="31" y="96"/>
                    <a:pt x="29" y="90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0" y="10"/>
                    <a:pt x="3" y="4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13" y="0"/>
                    <a:pt x="19" y="3"/>
                    <a:pt x="21" y="8"/>
                  </a:cubicBezTo>
                  <a:lnTo>
                    <a:pt x="48" y="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淘宝店chenying0907 16"/>
            <p:cNvSpPr>
              <a:spLocks/>
            </p:cNvSpPr>
            <p:nvPr/>
          </p:nvSpPr>
          <p:spPr bwMode="auto">
            <a:xfrm>
              <a:off x="3727115" y="2183364"/>
              <a:ext cx="182439" cy="159412"/>
            </a:xfrm>
            <a:custGeom>
              <a:avLst/>
              <a:gdLst>
                <a:gd name="T0" fmla="*/ 79 w 84"/>
                <a:gd name="T1" fmla="*/ 55 h 74"/>
                <a:gd name="T2" fmla="*/ 80 w 84"/>
                <a:gd name="T3" fmla="*/ 69 h 74"/>
                <a:gd name="T4" fmla="*/ 80 w 84"/>
                <a:gd name="T5" fmla="*/ 69 h 74"/>
                <a:gd name="T6" fmla="*/ 66 w 84"/>
                <a:gd name="T7" fmla="*/ 71 h 74"/>
                <a:gd name="T8" fmla="*/ 5 w 84"/>
                <a:gd name="T9" fmla="*/ 19 h 74"/>
                <a:gd name="T10" fmla="*/ 3 w 84"/>
                <a:gd name="T11" fmla="*/ 5 h 74"/>
                <a:gd name="T12" fmla="*/ 3 w 84"/>
                <a:gd name="T13" fmla="*/ 5 h 74"/>
                <a:gd name="T14" fmla="*/ 18 w 84"/>
                <a:gd name="T15" fmla="*/ 4 h 74"/>
                <a:gd name="T16" fmla="*/ 79 w 84"/>
                <a:gd name="T17" fmla="*/ 5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74">
                  <a:moveTo>
                    <a:pt x="79" y="55"/>
                  </a:moveTo>
                  <a:cubicBezTo>
                    <a:pt x="83" y="59"/>
                    <a:pt x="84" y="65"/>
                    <a:pt x="80" y="69"/>
                  </a:cubicBezTo>
                  <a:cubicBezTo>
                    <a:pt x="80" y="69"/>
                    <a:pt x="80" y="69"/>
                    <a:pt x="80" y="69"/>
                  </a:cubicBezTo>
                  <a:cubicBezTo>
                    <a:pt x="76" y="74"/>
                    <a:pt x="70" y="74"/>
                    <a:pt x="66" y="71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0" y="16"/>
                    <a:pt x="0" y="9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7" y="1"/>
                    <a:pt x="13" y="0"/>
                    <a:pt x="18" y="4"/>
                  </a:cubicBezTo>
                  <a:lnTo>
                    <a:pt x="79" y="5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淘宝店chenying0907 17"/>
            <p:cNvSpPr>
              <a:spLocks/>
            </p:cNvSpPr>
            <p:nvPr/>
          </p:nvSpPr>
          <p:spPr bwMode="auto">
            <a:xfrm>
              <a:off x="3619068" y="2333921"/>
              <a:ext cx="198380" cy="136387"/>
            </a:xfrm>
            <a:custGeom>
              <a:avLst/>
              <a:gdLst>
                <a:gd name="T0" fmla="*/ 85 w 92"/>
                <a:gd name="T1" fmla="*/ 43 h 63"/>
                <a:gd name="T2" fmla="*/ 89 w 92"/>
                <a:gd name="T3" fmla="*/ 57 h 63"/>
                <a:gd name="T4" fmla="*/ 89 w 92"/>
                <a:gd name="T5" fmla="*/ 57 h 63"/>
                <a:gd name="T6" fmla="*/ 75 w 92"/>
                <a:gd name="T7" fmla="*/ 61 h 63"/>
                <a:gd name="T8" fmla="*/ 6 w 92"/>
                <a:gd name="T9" fmla="*/ 21 h 63"/>
                <a:gd name="T10" fmla="*/ 2 w 92"/>
                <a:gd name="T11" fmla="*/ 7 h 63"/>
                <a:gd name="T12" fmla="*/ 2 w 92"/>
                <a:gd name="T13" fmla="*/ 7 h 63"/>
                <a:gd name="T14" fmla="*/ 16 w 92"/>
                <a:gd name="T15" fmla="*/ 3 h 63"/>
                <a:gd name="T16" fmla="*/ 85 w 92"/>
                <a:gd name="T17" fmla="*/ 4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63">
                  <a:moveTo>
                    <a:pt x="85" y="43"/>
                  </a:moveTo>
                  <a:cubicBezTo>
                    <a:pt x="90" y="46"/>
                    <a:pt x="92" y="52"/>
                    <a:pt x="89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6" y="62"/>
                    <a:pt x="80" y="63"/>
                    <a:pt x="75" y="6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1" y="18"/>
                    <a:pt x="0" y="12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5" y="2"/>
                    <a:pt x="11" y="0"/>
                    <a:pt x="16" y="3"/>
                  </a:cubicBezTo>
                  <a:lnTo>
                    <a:pt x="85" y="4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淘宝店chenying0907 18"/>
            <p:cNvSpPr>
              <a:spLocks/>
            </p:cNvSpPr>
            <p:nvPr/>
          </p:nvSpPr>
          <p:spPr bwMode="auto">
            <a:xfrm>
              <a:off x="3539362" y="2502189"/>
              <a:ext cx="212550" cy="111589"/>
            </a:xfrm>
            <a:custGeom>
              <a:avLst/>
              <a:gdLst>
                <a:gd name="T0" fmla="*/ 90 w 98"/>
                <a:gd name="T1" fmla="*/ 30 h 51"/>
                <a:gd name="T2" fmla="*/ 96 w 98"/>
                <a:gd name="T3" fmla="*/ 43 h 51"/>
                <a:gd name="T4" fmla="*/ 96 w 98"/>
                <a:gd name="T5" fmla="*/ 43 h 51"/>
                <a:gd name="T6" fmla="*/ 83 w 98"/>
                <a:gd name="T7" fmla="*/ 49 h 51"/>
                <a:gd name="T8" fmla="*/ 8 w 98"/>
                <a:gd name="T9" fmla="*/ 22 h 51"/>
                <a:gd name="T10" fmla="*/ 2 w 98"/>
                <a:gd name="T11" fmla="*/ 8 h 51"/>
                <a:gd name="T12" fmla="*/ 2 w 98"/>
                <a:gd name="T13" fmla="*/ 8 h 51"/>
                <a:gd name="T14" fmla="*/ 15 w 98"/>
                <a:gd name="T15" fmla="*/ 2 h 51"/>
                <a:gd name="T16" fmla="*/ 90 w 98"/>
                <a:gd name="T17" fmla="*/ 3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51">
                  <a:moveTo>
                    <a:pt x="90" y="30"/>
                  </a:moveTo>
                  <a:cubicBezTo>
                    <a:pt x="95" y="32"/>
                    <a:pt x="98" y="37"/>
                    <a:pt x="96" y="43"/>
                  </a:cubicBezTo>
                  <a:cubicBezTo>
                    <a:pt x="96" y="43"/>
                    <a:pt x="96" y="43"/>
                    <a:pt x="96" y="43"/>
                  </a:cubicBezTo>
                  <a:cubicBezTo>
                    <a:pt x="94" y="48"/>
                    <a:pt x="88" y="51"/>
                    <a:pt x="83" y="49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3" y="20"/>
                    <a:pt x="0" y="14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4" y="3"/>
                    <a:pt x="10" y="0"/>
                    <a:pt x="15" y="2"/>
                  </a:cubicBezTo>
                  <a:lnTo>
                    <a:pt x="90" y="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淘宝店chenying0907 19"/>
            <p:cNvSpPr>
              <a:spLocks/>
            </p:cNvSpPr>
            <p:nvPr/>
          </p:nvSpPr>
          <p:spPr bwMode="auto">
            <a:xfrm>
              <a:off x="3491538" y="2684628"/>
              <a:ext cx="216092" cy="77935"/>
            </a:xfrm>
            <a:custGeom>
              <a:avLst/>
              <a:gdLst>
                <a:gd name="T0" fmla="*/ 91 w 100"/>
                <a:gd name="T1" fmla="*/ 15 h 36"/>
                <a:gd name="T2" fmla="*/ 99 w 100"/>
                <a:gd name="T3" fmla="*/ 27 h 36"/>
                <a:gd name="T4" fmla="*/ 99 w 100"/>
                <a:gd name="T5" fmla="*/ 27 h 36"/>
                <a:gd name="T6" fmla="*/ 87 w 100"/>
                <a:gd name="T7" fmla="*/ 35 h 36"/>
                <a:gd name="T8" fmla="*/ 9 w 100"/>
                <a:gd name="T9" fmla="*/ 21 h 36"/>
                <a:gd name="T10" fmla="*/ 1 w 100"/>
                <a:gd name="T11" fmla="*/ 9 h 36"/>
                <a:gd name="T12" fmla="*/ 1 w 100"/>
                <a:gd name="T13" fmla="*/ 9 h 36"/>
                <a:gd name="T14" fmla="*/ 12 w 100"/>
                <a:gd name="T15" fmla="*/ 1 h 36"/>
                <a:gd name="T16" fmla="*/ 91 w 100"/>
                <a:gd name="T17" fmla="*/ 1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36">
                  <a:moveTo>
                    <a:pt x="91" y="15"/>
                  </a:moveTo>
                  <a:cubicBezTo>
                    <a:pt x="96" y="16"/>
                    <a:pt x="100" y="21"/>
                    <a:pt x="99" y="27"/>
                  </a:cubicBezTo>
                  <a:cubicBezTo>
                    <a:pt x="99" y="27"/>
                    <a:pt x="99" y="27"/>
                    <a:pt x="99" y="27"/>
                  </a:cubicBezTo>
                  <a:cubicBezTo>
                    <a:pt x="98" y="32"/>
                    <a:pt x="93" y="36"/>
                    <a:pt x="87" y="35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3" y="20"/>
                    <a:pt x="0" y="15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4"/>
                    <a:pt x="7" y="0"/>
                    <a:pt x="12" y="1"/>
                  </a:cubicBezTo>
                  <a:lnTo>
                    <a:pt x="91" y="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淘宝店chenying0907 20"/>
            <p:cNvSpPr>
              <a:spLocks/>
            </p:cNvSpPr>
            <p:nvPr/>
          </p:nvSpPr>
          <p:spPr bwMode="auto">
            <a:xfrm>
              <a:off x="3477368" y="2872380"/>
              <a:ext cx="216092" cy="42510"/>
            </a:xfrm>
            <a:custGeom>
              <a:avLst/>
              <a:gdLst>
                <a:gd name="T0" fmla="*/ 89 w 100"/>
                <a:gd name="T1" fmla="*/ 0 h 20"/>
                <a:gd name="T2" fmla="*/ 99 w 100"/>
                <a:gd name="T3" fmla="*/ 10 h 20"/>
                <a:gd name="T4" fmla="*/ 99 w 100"/>
                <a:gd name="T5" fmla="*/ 10 h 20"/>
                <a:gd name="T6" fmla="*/ 89 w 100"/>
                <a:gd name="T7" fmla="*/ 20 h 20"/>
                <a:gd name="T8" fmla="*/ 10 w 100"/>
                <a:gd name="T9" fmla="*/ 20 h 20"/>
                <a:gd name="T10" fmla="*/ 0 w 100"/>
                <a:gd name="T11" fmla="*/ 10 h 20"/>
                <a:gd name="T12" fmla="*/ 0 w 100"/>
                <a:gd name="T13" fmla="*/ 10 h 20"/>
                <a:gd name="T14" fmla="*/ 10 w 100"/>
                <a:gd name="T15" fmla="*/ 0 h 20"/>
                <a:gd name="T16" fmla="*/ 89 w 100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">
                  <a:moveTo>
                    <a:pt x="89" y="0"/>
                  </a:moveTo>
                  <a:cubicBezTo>
                    <a:pt x="95" y="0"/>
                    <a:pt x="100" y="4"/>
                    <a:pt x="99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100" y="16"/>
                    <a:pt x="95" y="20"/>
                    <a:pt x="89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4" y="20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lnTo>
                    <a:pt x="8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淘宝店chenying0907 21"/>
            <p:cNvSpPr>
              <a:spLocks/>
            </p:cNvSpPr>
            <p:nvPr/>
          </p:nvSpPr>
          <p:spPr bwMode="auto">
            <a:xfrm>
              <a:off x="3489767" y="3024708"/>
              <a:ext cx="216092" cy="77935"/>
            </a:xfrm>
            <a:custGeom>
              <a:avLst/>
              <a:gdLst>
                <a:gd name="T0" fmla="*/ 87 w 100"/>
                <a:gd name="T1" fmla="*/ 1 h 36"/>
                <a:gd name="T2" fmla="*/ 99 w 100"/>
                <a:gd name="T3" fmla="*/ 9 h 36"/>
                <a:gd name="T4" fmla="*/ 99 w 100"/>
                <a:gd name="T5" fmla="*/ 9 h 36"/>
                <a:gd name="T6" fmla="*/ 91 w 100"/>
                <a:gd name="T7" fmla="*/ 21 h 36"/>
                <a:gd name="T8" fmla="*/ 12 w 100"/>
                <a:gd name="T9" fmla="*/ 35 h 36"/>
                <a:gd name="T10" fmla="*/ 1 w 100"/>
                <a:gd name="T11" fmla="*/ 27 h 36"/>
                <a:gd name="T12" fmla="*/ 1 w 100"/>
                <a:gd name="T13" fmla="*/ 27 h 36"/>
                <a:gd name="T14" fmla="*/ 9 w 100"/>
                <a:gd name="T15" fmla="*/ 15 h 36"/>
                <a:gd name="T16" fmla="*/ 87 w 100"/>
                <a:gd name="T17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36">
                  <a:moveTo>
                    <a:pt x="87" y="1"/>
                  </a:moveTo>
                  <a:cubicBezTo>
                    <a:pt x="93" y="0"/>
                    <a:pt x="98" y="4"/>
                    <a:pt x="99" y="9"/>
                  </a:cubicBezTo>
                  <a:cubicBezTo>
                    <a:pt x="99" y="9"/>
                    <a:pt x="99" y="9"/>
                    <a:pt x="99" y="9"/>
                  </a:cubicBezTo>
                  <a:cubicBezTo>
                    <a:pt x="100" y="15"/>
                    <a:pt x="96" y="20"/>
                    <a:pt x="91" y="21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7" y="36"/>
                    <a:pt x="2" y="32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1"/>
                    <a:pt x="3" y="16"/>
                    <a:pt x="9" y="15"/>
                  </a:cubicBezTo>
                  <a:lnTo>
                    <a:pt x="87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淘宝店chenying0907 22"/>
            <p:cNvSpPr>
              <a:spLocks/>
            </p:cNvSpPr>
            <p:nvPr/>
          </p:nvSpPr>
          <p:spPr bwMode="auto">
            <a:xfrm>
              <a:off x="3535820" y="3177035"/>
              <a:ext cx="210779" cy="108047"/>
            </a:xfrm>
            <a:custGeom>
              <a:avLst/>
              <a:gdLst>
                <a:gd name="T0" fmla="*/ 83 w 98"/>
                <a:gd name="T1" fmla="*/ 2 h 50"/>
                <a:gd name="T2" fmla="*/ 96 w 98"/>
                <a:gd name="T3" fmla="*/ 8 h 50"/>
                <a:gd name="T4" fmla="*/ 96 w 98"/>
                <a:gd name="T5" fmla="*/ 8 h 50"/>
                <a:gd name="T6" fmla="*/ 90 w 98"/>
                <a:gd name="T7" fmla="*/ 21 h 50"/>
                <a:gd name="T8" fmla="*/ 15 w 98"/>
                <a:gd name="T9" fmla="*/ 48 h 50"/>
                <a:gd name="T10" fmla="*/ 2 w 98"/>
                <a:gd name="T11" fmla="*/ 42 h 50"/>
                <a:gd name="T12" fmla="*/ 2 w 98"/>
                <a:gd name="T13" fmla="*/ 42 h 50"/>
                <a:gd name="T14" fmla="*/ 8 w 98"/>
                <a:gd name="T15" fmla="*/ 29 h 50"/>
                <a:gd name="T16" fmla="*/ 83 w 98"/>
                <a:gd name="T17" fmla="*/ 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50">
                  <a:moveTo>
                    <a:pt x="83" y="2"/>
                  </a:moveTo>
                  <a:cubicBezTo>
                    <a:pt x="88" y="0"/>
                    <a:pt x="94" y="2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8" y="13"/>
                    <a:pt x="95" y="19"/>
                    <a:pt x="90" y="21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0" y="50"/>
                    <a:pt x="4" y="47"/>
                    <a:pt x="2" y="42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37"/>
                    <a:pt x="3" y="31"/>
                    <a:pt x="8" y="29"/>
                  </a:cubicBezTo>
                  <a:lnTo>
                    <a:pt x="83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淘宝店chenying0907 23"/>
            <p:cNvSpPr>
              <a:spLocks/>
            </p:cNvSpPr>
            <p:nvPr/>
          </p:nvSpPr>
          <p:spPr bwMode="auto">
            <a:xfrm>
              <a:off x="3851102" y="3556083"/>
              <a:ext cx="159412" cy="180667"/>
            </a:xfrm>
            <a:custGeom>
              <a:avLst/>
              <a:gdLst>
                <a:gd name="T0" fmla="*/ 55 w 74"/>
                <a:gd name="T1" fmla="*/ 5 h 84"/>
                <a:gd name="T2" fmla="*/ 69 w 74"/>
                <a:gd name="T3" fmla="*/ 4 h 84"/>
                <a:gd name="T4" fmla="*/ 69 w 74"/>
                <a:gd name="T5" fmla="*/ 4 h 84"/>
                <a:gd name="T6" fmla="*/ 70 w 74"/>
                <a:gd name="T7" fmla="*/ 18 h 84"/>
                <a:gd name="T8" fmla="*/ 19 w 74"/>
                <a:gd name="T9" fmla="*/ 79 h 84"/>
                <a:gd name="T10" fmla="*/ 5 w 74"/>
                <a:gd name="T11" fmla="*/ 81 h 84"/>
                <a:gd name="T12" fmla="*/ 5 w 74"/>
                <a:gd name="T13" fmla="*/ 81 h 84"/>
                <a:gd name="T14" fmla="*/ 4 w 74"/>
                <a:gd name="T15" fmla="*/ 66 h 84"/>
                <a:gd name="T16" fmla="*/ 55 w 74"/>
                <a:gd name="T17" fmla="*/ 5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4">
                  <a:moveTo>
                    <a:pt x="55" y="5"/>
                  </a:moveTo>
                  <a:cubicBezTo>
                    <a:pt x="58" y="1"/>
                    <a:pt x="65" y="0"/>
                    <a:pt x="69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73" y="8"/>
                    <a:pt x="74" y="14"/>
                    <a:pt x="70" y="18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6" y="84"/>
                    <a:pt x="9" y="84"/>
                    <a:pt x="5" y="81"/>
                  </a:cubicBezTo>
                  <a:cubicBezTo>
                    <a:pt x="5" y="81"/>
                    <a:pt x="5" y="81"/>
                    <a:pt x="5" y="81"/>
                  </a:cubicBezTo>
                  <a:cubicBezTo>
                    <a:pt x="1" y="77"/>
                    <a:pt x="0" y="71"/>
                    <a:pt x="4" y="66"/>
                  </a:cubicBezTo>
                  <a:lnTo>
                    <a:pt x="55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淘宝店chenying0907 24"/>
            <p:cNvSpPr>
              <a:spLocks/>
            </p:cNvSpPr>
            <p:nvPr/>
          </p:nvSpPr>
          <p:spPr bwMode="auto">
            <a:xfrm>
              <a:off x="4001658" y="3646416"/>
              <a:ext cx="136387" cy="198380"/>
            </a:xfrm>
            <a:custGeom>
              <a:avLst/>
              <a:gdLst>
                <a:gd name="T0" fmla="*/ 43 w 63"/>
                <a:gd name="T1" fmla="*/ 7 h 92"/>
                <a:gd name="T2" fmla="*/ 57 w 63"/>
                <a:gd name="T3" fmla="*/ 3 h 92"/>
                <a:gd name="T4" fmla="*/ 57 w 63"/>
                <a:gd name="T5" fmla="*/ 3 h 92"/>
                <a:gd name="T6" fmla="*/ 60 w 63"/>
                <a:gd name="T7" fmla="*/ 17 h 92"/>
                <a:gd name="T8" fmla="*/ 20 w 63"/>
                <a:gd name="T9" fmla="*/ 86 h 92"/>
                <a:gd name="T10" fmla="*/ 7 w 63"/>
                <a:gd name="T11" fmla="*/ 90 h 92"/>
                <a:gd name="T12" fmla="*/ 7 w 63"/>
                <a:gd name="T13" fmla="*/ 90 h 92"/>
                <a:gd name="T14" fmla="*/ 3 w 63"/>
                <a:gd name="T15" fmla="*/ 76 h 92"/>
                <a:gd name="T16" fmla="*/ 43 w 63"/>
                <a:gd name="T17" fmla="*/ 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92">
                  <a:moveTo>
                    <a:pt x="43" y="7"/>
                  </a:moveTo>
                  <a:cubicBezTo>
                    <a:pt x="46" y="2"/>
                    <a:pt x="52" y="0"/>
                    <a:pt x="57" y="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61" y="6"/>
                    <a:pt x="63" y="12"/>
                    <a:pt x="60" y="17"/>
                  </a:cubicBezTo>
                  <a:cubicBezTo>
                    <a:pt x="20" y="86"/>
                    <a:pt x="20" y="86"/>
                    <a:pt x="20" y="86"/>
                  </a:cubicBezTo>
                  <a:cubicBezTo>
                    <a:pt x="18" y="91"/>
                    <a:pt x="11" y="92"/>
                    <a:pt x="7" y="90"/>
                  </a:cubicBezTo>
                  <a:cubicBezTo>
                    <a:pt x="7" y="90"/>
                    <a:pt x="7" y="90"/>
                    <a:pt x="7" y="90"/>
                  </a:cubicBezTo>
                  <a:cubicBezTo>
                    <a:pt x="2" y="87"/>
                    <a:pt x="0" y="81"/>
                    <a:pt x="3" y="76"/>
                  </a:cubicBezTo>
                  <a:lnTo>
                    <a:pt x="43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淘宝店chenying0907 25"/>
            <p:cNvSpPr>
              <a:spLocks/>
            </p:cNvSpPr>
            <p:nvPr/>
          </p:nvSpPr>
          <p:spPr bwMode="auto">
            <a:xfrm>
              <a:off x="4984702" y="3653501"/>
              <a:ext cx="136387" cy="198380"/>
            </a:xfrm>
            <a:custGeom>
              <a:avLst/>
              <a:gdLst>
                <a:gd name="T0" fmla="*/ 3 w 63"/>
                <a:gd name="T1" fmla="*/ 16 h 92"/>
                <a:gd name="T2" fmla="*/ 6 w 63"/>
                <a:gd name="T3" fmla="*/ 3 h 92"/>
                <a:gd name="T4" fmla="*/ 6 w 63"/>
                <a:gd name="T5" fmla="*/ 3 h 92"/>
                <a:gd name="T6" fmla="*/ 20 w 63"/>
                <a:gd name="T7" fmla="*/ 6 h 92"/>
                <a:gd name="T8" fmla="*/ 60 w 63"/>
                <a:gd name="T9" fmla="*/ 75 h 92"/>
                <a:gd name="T10" fmla="*/ 56 w 63"/>
                <a:gd name="T11" fmla="*/ 89 h 92"/>
                <a:gd name="T12" fmla="*/ 56 w 63"/>
                <a:gd name="T13" fmla="*/ 89 h 92"/>
                <a:gd name="T14" fmla="*/ 43 w 63"/>
                <a:gd name="T15" fmla="*/ 85 h 92"/>
                <a:gd name="T16" fmla="*/ 3 w 63"/>
                <a:gd name="T17" fmla="*/ 1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92">
                  <a:moveTo>
                    <a:pt x="3" y="16"/>
                  </a:moveTo>
                  <a:cubicBezTo>
                    <a:pt x="0" y="12"/>
                    <a:pt x="2" y="5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11" y="0"/>
                    <a:pt x="18" y="1"/>
                    <a:pt x="20" y="6"/>
                  </a:cubicBezTo>
                  <a:cubicBezTo>
                    <a:pt x="60" y="75"/>
                    <a:pt x="60" y="75"/>
                    <a:pt x="60" y="75"/>
                  </a:cubicBezTo>
                  <a:cubicBezTo>
                    <a:pt x="63" y="80"/>
                    <a:pt x="61" y="86"/>
                    <a:pt x="56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2" y="92"/>
                    <a:pt x="45" y="90"/>
                    <a:pt x="43" y="85"/>
                  </a:cubicBezTo>
                  <a:lnTo>
                    <a:pt x="3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淘宝店chenying0907 26"/>
            <p:cNvSpPr>
              <a:spLocks/>
            </p:cNvSpPr>
            <p:nvPr/>
          </p:nvSpPr>
          <p:spPr bwMode="auto">
            <a:xfrm>
              <a:off x="5114003" y="3564938"/>
              <a:ext cx="159412" cy="180667"/>
            </a:xfrm>
            <a:custGeom>
              <a:avLst/>
              <a:gdLst>
                <a:gd name="T0" fmla="*/ 3 w 74"/>
                <a:gd name="T1" fmla="*/ 18 h 84"/>
                <a:gd name="T2" fmla="*/ 5 w 74"/>
                <a:gd name="T3" fmla="*/ 3 h 84"/>
                <a:gd name="T4" fmla="*/ 5 w 74"/>
                <a:gd name="T5" fmla="*/ 3 h 84"/>
                <a:gd name="T6" fmla="*/ 19 w 74"/>
                <a:gd name="T7" fmla="*/ 5 h 84"/>
                <a:gd name="T8" fmla="*/ 70 w 74"/>
                <a:gd name="T9" fmla="*/ 66 h 84"/>
                <a:gd name="T10" fmla="*/ 69 w 74"/>
                <a:gd name="T11" fmla="*/ 80 h 84"/>
                <a:gd name="T12" fmla="*/ 69 w 74"/>
                <a:gd name="T13" fmla="*/ 80 h 84"/>
                <a:gd name="T14" fmla="*/ 54 w 74"/>
                <a:gd name="T15" fmla="*/ 79 h 84"/>
                <a:gd name="T16" fmla="*/ 3 w 74"/>
                <a:gd name="T17" fmla="*/ 1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4">
                  <a:moveTo>
                    <a:pt x="3" y="18"/>
                  </a:moveTo>
                  <a:cubicBezTo>
                    <a:pt x="0" y="14"/>
                    <a:pt x="0" y="7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9" y="0"/>
                    <a:pt x="15" y="0"/>
                    <a:pt x="19" y="5"/>
                  </a:cubicBezTo>
                  <a:cubicBezTo>
                    <a:pt x="70" y="66"/>
                    <a:pt x="70" y="66"/>
                    <a:pt x="70" y="66"/>
                  </a:cubicBezTo>
                  <a:cubicBezTo>
                    <a:pt x="74" y="70"/>
                    <a:pt x="73" y="76"/>
                    <a:pt x="69" y="80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5" y="84"/>
                    <a:pt x="58" y="83"/>
                    <a:pt x="54" y="79"/>
                  </a:cubicBezTo>
                  <a:lnTo>
                    <a:pt x="3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淘宝店chenying0907 27"/>
            <p:cNvSpPr>
              <a:spLocks/>
            </p:cNvSpPr>
            <p:nvPr/>
          </p:nvSpPr>
          <p:spPr bwMode="auto">
            <a:xfrm>
              <a:off x="5381462" y="3187663"/>
              <a:ext cx="212550" cy="108047"/>
            </a:xfrm>
            <a:custGeom>
              <a:avLst/>
              <a:gdLst>
                <a:gd name="T0" fmla="*/ 8 w 98"/>
                <a:gd name="T1" fmla="*/ 21 h 50"/>
                <a:gd name="T2" fmla="*/ 2 w 98"/>
                <a:gd name="T3" fmla="*/ 8 h 50"/>
                <a:gd name="T4" fmla="*/ 2 w 98"/>
                <a:gd name="T5" fmla="*/ 8 h 50"/>
                <a:gd name="T6" fmla="*/ 15 w 98"/>
                <a:gd name="T7" fmla="*/ 2 h 50"/>
                <a:gd name="T8" fmla="*/ 90 w 98"/>
                <a:gd name="T9" fmla="*/ 29 h 50"/>
                <a:gd name="T10" fmla="*/ 96 w 98"/>
                <a:gd name="T11" fmla="*/ 42 h 50"/>
                <a:gd name="T12" fmla="*/ 96 w 98"/>
                <a:gd name="T13" fmla="*/ 42 h 50"/>
                <a:gd name="T14" fmla="*/ 83 w 98"/>
                <a:gd name="T15" fmla="*/ 48 h 50"/>
                <a:gd name="T16" fmla="*/ 8 w 98"/>
                <a:gd name="T1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50">
                  <a:moveTo>
                    <a:pt x="8" y="21"/>
                  </a:moveTo>
                  <a:cubicBezTo>
                    <a:pt x="3" y="19"/>
                    <a:pt x="0" y="13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4" y="2"/>
                    <a:pt x="10" y="0"/>
                    <a:pt x="15" y="2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5" y="31"/>
                    <a:pt x="98" y="37"/>
                    <a:pt x="96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4" y="47"/>
                    <a:pt x="88" y="50"/>
                    <a:pt x="83" y="48"/>
                  </a:cubicBezTo>
                  <a:lnTo>
                    <a:pt x="8" y="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淘宝店chenying0907 28"/>
            <p:cNvSpPr>
              <a:spLocks/>
            </p:cNvSpPr>
            <p:nvPr/>
          </p:nvSpPr>
          <p:spPr bwMode="auto">
            <a:xfrm>
              <a:off x="5425743" y="3035335"/>
              <a:ext cx="216092" cy="77935"/>
            </a:xfrm>
            <a:custGeom>
              <a:avLst/>
              <a:gdLst>
                <a:gd name="T0" fmla="*/ 9 w 100"/>
                <a:gd name="T1" fmla="*/ 21 h 36"/>
                <a:gd name="T2" fmla="*/ 1 w 100"/>
                <a:gd name="T3" fmla="*/ 10 h 36"/>
                <a:gd name="T4" fmla="*/ 1 w 100"/>
                <a:gd name="T5" fmla="*/ 10 h 36"/>
                <a:gd name="T6" fmla="*/ 12 w 100"/>
                <a:gd name="T7" fmla="*/ 1 h 36"/>
                <a:gd name="T8" fmla="*/ 91 w 100"/>
                <a:gd name="T9" fmla="*/ 15 h 36"/>
                <a:gd name="T10" fmla="*/ 99 w 100"/>
                <a:gd name="T11" fmla="*/ 27 h 36"/>
                <a:gd name="T12" fmla="*/ 99 w 100"/>
                <a:gd name="T13" fmla="*/ 27 h 36"/>
                <a:gd name="T14" fmla="*/ 87 w 100"/>
                <a:gd name="T15" fmla="*/ 35 h 36"/>
                <a:gd name="T16" fmla="*/ 9 w 100"/>
                <a:gd name="T17" fmla="*/ 2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36">
                  <a:moveTo>
                    <a:pt x="9" y="21"/>
                  </a:moveTo>
                  <a:cubicBezTo>
                    <a:pt x="3" y="20"/>
                    <a:pt x="0" y="15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2" y="4"/>
                    <a:pt x="7" y="0"/>
                    <a:pt x="12" y="1"/>
                  </a:cubicBezTo>
                  <a:cubicBezTo>
                    <a:pt x="91" y="15"/>
                    <a:pt x="91" y="15"/>
                    <a:pt x="91" y="15"/>
                  </a:cubicBezTo>
                  <a:cubicBezTo>
                    <a:pt x="96" y="16"/>
                    <a:pt x="100" y="21"/>
                    <a:pt x="99" y="27"/>
                  </a:cubicBezTo>
                  <a:cubicBezTo>
                    <a:pt x="99" y="27"/>
                    <a:pt x="99" y="27"/>
                    <a:pt x="99" y="27"/>
                  </a:cubicBezTo>
                  <a:cubicBezTo>
                    <a:pt x="98" y="32"/>
                    <a:pt x="93" y="36"/>
                    <a:pt x="87" y="35"/>
                  </a:cubicBezTo>
                  <a:lnTo>
                    <a:pt x="9" y="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淘宝店chenying0907 29"/>
            <p:cNvSpPr>
              <a:spLocks/>
            </p:cNvSpPr>
            <p:nvPr/>
          </p:nvSpPr>
          <p:spPr bwMode="auto">
            <a:xfrm>
              <a:off x="5439913" y="2883008"/>
              <a:ext cx="216092" cy="42510"/>
            </a:xfrm>
            <a:custGeom>
              <a:avLst/>
              <a:gdLst>
                <a:gd name="T0" fmla="*/ 10 w 100"/>
                <a:gd name="T1" fmla="*/ 20 h 20"/>
                <a:gd name="T2" fmla="*/ 0 w 100"/>
                <a:gd name="T3" fmla="*/ 10 h 20"/>
                <a:gd name="T4" fmla="*/ 0 w 100"/>
                <a:gd name="T5" fmla="*/ 10 h 20"/>
                <a:gd name="T6" fmla="*/ 10 w 100"/>
                <a:gd name="T7" fmla="*/ 0 h 20"/>
                <a:gd name="T8" fmla="*/ 90 w 100"/>
                <a:gd name="T9" fmla="*/ 0 h 20"/>
                <a:gd name="T10" fmla="*/ 100 w 100"/>
                <a:gd name="T11" fmla="*/ 10 h 20"/>
                <a:gd name="T12" fmla="*/ 100 w 100"/>
                <a:gd name="T13" fmla="*/ 10 h 20"/>
                <a:gd name="T14" fmla="*/ 90 w 100"/>
                <a:gd name="T15" fmla="*/ 20 h 20"/>
                <a:gd name="T16" fmla="*/ 10 w 100"/>
                <a:gd name="T17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20">
                  <a:moveTo>
                    <a:pt x="10" y="20"/>
                  </a:moveTo>
                  <a:cubicBezTo>
                    <a:pt x="5" y="20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6" y="0"/>
                    <a:pt x="100" y="5"/>
                    <a:pt x="100" y="10"/>
                  </a:cubicBezTo>
                  <a:cubicBezTo>
                    <a:pt x="100" y="10"/>
                    <a:pt x="100" y="10"/>
                    <a:pt x="100" y="10"/>
                  </a:cubicBezTo>
                  <a:cubicBezTo>
                    <a:pt x="100" y="16"/>
                    <a:pt x="96" y="20"/>
                    <a:pt x="90" y="20"/>
                  </a:cubicBezTo>
                  <a:lnTo>
                    <a:pt x="10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淘宝店chenying0907 30"/>
            <p:cNvSpPr>
              <a:spLocks/>
            </p:cNvSpPr>
            <p:nvPr/>
          </p:nvSpPr>
          <p:spPr bwMode="auto">
            <a:xfrm>
              <a:off x="5427515" y="2695255"/>
              <a:ext cx="216092" cy="77935"/>
            </a:xfrm>
            <a:custGeom>
              <a:avLst/>
              <a:gdLst>
                <a:gd name="T0" fmla="*/ 12 w 100"/>
                <a:gd name="T1" fmla="*/ 35 h 36"/>
                <a:gd name="T2" fmla="*/ 1 w 100"/>
                <a:gd name="T3" fmla="*/ 27 h 36"/>
                <a:gd name="T4" fmla="*/ 1 w 100"/>
                <a:gd name="T5" fmla="*/ 27 h 36"/>
                <a:gd name="T6" fmla="*/ 9 w 100"/>
                <a:gd name="T7" fmla="*/ 15 h 36"/>
                <a:gd name="T8" fmla="*/ 87 w 100"/>
                <a:gd name="T9" fmla="*/ 1 h 36"/>
                <a:gd name="T10" fmla="*/ 99 w 100"/>
                <a:gd name="T11" fmla="*/ 10 h 36"/>
                <a:gd name="T12" fmla="*/ 99 w 100"/>
                <a:gd name="T13" fmla="*/ 10 h 36"/>
                <a:gd name="T14" fmla="*/ 91 w 100"/>
                <a:gd name="T15" fmla="*/ 21 h 36"/>
                <a:gd name="T16" fmla="*/ 12 w 100"/>
                <a:gd name="T17" fmla="*/ 3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0" h="36">
                  <a:moveTo>
                    <a:pt x="12" y="35"/>
                  </a:moveTo>
                  <a:cubicBezTo>
                    <a:pt x="7" y="36"/>
                    <a:pt x="1" y="33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1"/>
                    <a:pt x="3" y="16"/>
                    <a:pt x="9" y="15"/>
                  </a:cubicBezTo>
                  <a:cubicBezTo>
                    <a:pt x="87" y="1"/>
                    <a:pt x="87" y="1"/>
                    <a:pt x="87" y="1"/>
                  </a:cubicBezTo>
                  <a:cubicBezTo>
                    <a:pt x="93" y="0"/>
                    <a:pt x="98" y="4"/>
                    <a:pt x="99" y="10"/>
                  </a:cubicBezTo>
                  <a:cubicBezTo>
                    <a:pt x="99" y="10"/>
                    <a:pt x="99" y="10"/>
                    <a:pt x="99" y="10"/>
                  </a:cubicBezTo>
                  <a:cubicBezTo>
                    <a:pt x="100" y="15"/>
                    <a:pt x="96" y="20"/>
                    <a:pt x="91" y="21"/>
                  </a:cubicBezTo>
                  <a:lnTo>
                    <a:pt x="12" y="3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淘宝店chenying0907 31"/>
            <p:cNvSpPr>
              <a:spLocks/>
            </p:cNvSpPr>
            <p:nvPr/>
          </p:nvSpPr>
          <p:spPr bwMode="auto">
            <a:xfrm>
              <a:off x="5386775" y="2512816"/>
              <a:ext cx="210779" cy="111589"/>
            </a:xfrm>
            <a:custGeom>
              <a:avLst/>
              <a:gdLst>
                <a:gd name="T0" fmla="*/ 15 w 98"/>
                <a:gd name="T1" fmla="*/ 49 h 51"/>
                <a:gd name="T2" fmla="*/ 2 w 98"/>
                <a:gd name="T3" fmla="*/ 43 h 51"/>
                <a:gd name="T4" fmla="*/ 2 w 98"/>
                <a:gd name="T5" fmla="*/ 43 h 51"/>
                <a:gd name="T6" fmla="*/ 8 w 98"/>
                <a:gd name="T7" fmla="*/ 30 h 51"/>
                <a:gd name="T8" fmla="*/ 83 w 98"/>
                <a:gd name="T9" fmla="*/ 2 h 51"/>
                <a:gd name="T10" fmla="*/ 96 w 98"/>
                <a:gd name="T11" fmla="*/ 8 h 51"/>
                <a:gd name="T12" fmla="*/ 96 w 98"/>
                <a:gd name="T13" fmla="*/ 8 h 51"/>
                <a:gd name="T14" fmla="*/ 90 w 98"/>
                <a:gd name="T15" fmla="*/ 22 h 51"/>
                <a:gd name="T16" fmla="*/ 15 w 98"/>
                <a:gd name="T17" fmla="*/ 4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51">
                  <a:moveTo>
                    <a:pt x="15" y="49"/>
                  </a:moveTo>
                  <a:cubicBezTo>
                    <a:pt x="9" y="51"/>
                    <a:pt x="4" y="48"/>
                    <a:pt x="2" y="43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0" y="37"/>
                    <a:pt x="3" y="32"/>
                    <a:pt x="8" y="30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88" y="0"/>
                    <a:pt x="94" y="3"/>
                    <a:pt x="96" y="8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8" y="14"/>
                    <a:pt x="95" y="20"/>
                    <a:pt x="90" y="22"/>
                  </a:cubicBezTo>
                  <a:lnTo>
                    <a:pt x="15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淘宝店chenying0907 32"/>
            <p:cNvSpPr>
              <a:spLocks/>
            </p:cNvSpPr>
            <p:nvPr/>
          </p:nvSpPr>
          <p:spPr bwMode="auto">
            <a:xfrm>
              <a:off x="5319468" y="2344548"/>
              <a:ext cx="200152" cy="136387"/>
            </a:xfrm>
            <a:custGeom>
              <a:avLst/>
              <a:gdLst>
                <a:gd name="T0" fmla="*/ 17 w 93"/>
                <a:gd name="T1" fmla="*/ 60 h 63"/>
                <a:gd name="T2" fmla="*/ 3 w 93"/>
                <a:gd name="T3" fmla="*/ 57 h 63"/>
                <a:gd name="T4" fmla="*/ 3 w 93"/>
                <a:gd name="T5" fmla="*/ 57 h 63"/>
                <a:gd name="T6" fmla="*/ 7 w 93"/>
                <a:gd name="T7" fmla="*/ 43 h 63"/>
                <a:gd name="T8" fmla="*/ 76 w 93"/>
                <a:gd name="T9" fmla="*/ 3 h 63"/>
                <a:gd name="T10" fmla="*/ 90 w 93"/>
                <a:gd name="T11" fmla="*/ 7 h 63"/>
                <a:gd name="T12" fmla="*/ 90 w 93"/>
                <a:gd name="T13" fmla="*/ 7 h 63"/>
                <a:gd name="T14" fmla="*/ 86 w 93"/>
                <a:gd name="T15" fmla="*/ 20 h 63"/>
                <a:gd name="T16" fmla="*/ 17 w 93"/>
                <a:gd name="T17" fmla="*/ 6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63">
                  <a:moveTo>
                    <a:pt x="17" y="60"/>
                  </a:moveTo>
                  <a:cubicBezTo>
                    <a:pt x="12" y="63"/>
                    <a:pt x="6" y="61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0" y="52"/>
                    <a:pt x="2" y="45"/>
                    <a:pt x="7" y="43"/>
                  </a:cubicBezTo>
                  <a:cubicBezTo>
                    <a:pt x="76" y="3"/>
                    <a:pt x="76" y="3"/>
                    <a:pt x="76" y="3"/>
                  </a:cubicBezTo>
                  <a:cubicBezTo>
                    <a:pt x="81" y="0"/>
                    <a:pt x="87" y="2"/>
                    <a:pt x="90" y="7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93" y="11"/>
                    <a:pt x="91" y="18"/>
                    <a:pt x="86" y="20"/>
                  </a:cubicBezTo>
                  <a:lnTo>
                    <a:pt x="17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淘宝店chenying0907 33"/>
            <p:cNvSpPr>
              <a:spLocks/>
            </p:cNvSpPr>
            <p:nvPr/>
          </p:nvSpPr>
          <p:spPr bwMode="auto">
            <a:xfrm>
              <a:off x="5232677" y="2192221"/>
              <a:ext cx="178897" cy="159412"/>
            </a:xfrm>
            <a:custGeom>
              <a:avLst/>
              <a:gdLst>
                <a:gd name="T0" fmla="*/ 17 w 83"/>
                <a:gd name="T1" fmla="*/ 71 h 74"/>
                <a:gd name="T2" fmla="*/ 3 w 83"/>
                <a:gd name="T3" fmla="*/ 69 h 74"/>
                <a:gd name="T4" fmla="*/ 3 w 83"/>
                <a:gd name="T5" fmla="*/ 69 h 74"/>
                <a:gd name="T6" fmla="*/ 4 w 83"/>
                <a:gd name="T7" fmla="*/ 55 h 74"/>
                <a:gd name="T8" fmla="*/ 65 w 83"/>
                <a:gd name="T9" fmla="*/ 4 h 74"/>
                <a:gd name="T10" fmla="*/ 80 w 83"/>
                <a:gd name="T11" fmla="*/ 5 h 74"/>
                <a:gd name="T12" fmla="*/ 80 w 83"/>
                <a:gd name="T13" fmla="*/ 5 h 74"/>
                <a:gd name="T14" fmla="*/ 79 w 83"/>
                <a:gd name="T15" fmla="*/ 20 h 74"/>
                <a:gd name="T16" fmla="*/ 17 w 83"/>
                <a:gd name="T17" fmla="*/ 7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3" h="74">
                  <a:moveTo>
                    <a:pt x="17" y="71"/>
                  </a:moveTo>
                  <a:cubicBezTo>
                    <a:pt x="13" y="74"/>
                    <a:pt x="7" y="74"/>
                    <a:pt x="3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0" y="65"/>
                    <a:pt x="0" y="59"/>
                    <a:pt x="4" y="55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70" y="0"/>
                    <a:pt x="76" y="1"/>
                    <a:pt x="80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3" y="9"/>
                    <a:pt x="83" y="16"/>
                    <a:pt x="79" y="20"/>
                  </a:cubicBezTo>
                  <a:lnTo>
                    <a:pt x="17" y="7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淘宝店chenying0907 34"/>
            <p:cNvSpPr>
              <a:spLocks/>
            </p:cNvSpPr>
            <p:nvPr/>
          </p:nvSpPr>
          <p:spPr bwMode="auto">
            <a:xfrm>
              <a:off x="4853630" y="1871624"/>
              <a:ext cx="106275" cy="212550"/>
            </a:xfrm>
            <a:custGeom>
              <a:avLst/>
              <a:gdLst>
                <a:gd name="T0" fmla="*/ 21 w 50"/>
                <a:gd name="T1" fmla="*/ 90 h 98"/>
                <a:gd name="T2" fmla="*/ 8 w 50"/>
                <a:gd name="T3" fmla="*/ 96 h 98"/>
                <a:gd name="T4" fmla="*/ 8 w 50"/>
                <a:gd name="T5" fmla="*/ 96 h 98"/>
                <a:gd name="T6" fmla="*/ 2 w 50"/>
                <a:gd name="T7" fmla="*/ 83 h 98"/>
                <a:gd name="T8" fmla="*/ 29 w 50"/>
                <a:gd name="T9" fmla="*/ 8 h 98"/>
                <a:gd name="T10" fmla="*/ 42 w 50"/>
                <a:gd name="T11" fmla="*/ 2 h 98"/>
                <a:gd name="T12" fmla="*/ 42 w 50"/>
                <a:gd name="T13" fmla="*/ 2 h 98"/>
                <a:gd name="T14" fmla="*/ 49 w 50"/>
                <a:gd name="T15" fmla="*/ 15 h 98"/>
                <a:gd name="T16" fmla="*/ 21 w 50"/>
                <a:gd name="T17" fmla="*/ 9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98">
                  <a:moveTo>
                    <a:pt x="21" y="90"/>
                  </a:moveTo>
                  <a:cubicBezTo>
                    <a:pt x="19" y="95"/>
                    <a:pt x="14" y="98"/>
                    <a:pt x="8" y="96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3" y="94"/>
                    <a:pt x="0" y="88"/>
                    <a:pt x="2" y="8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1" y="3"/>
                    <a:pt x="37" y="0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8" y="4"/>
                    <a:pt x="50" y="10"/>
                    <a:pt x="49" y="15"/>
                  </a:cubicBezTo>
                  <a:lnTo>
                    <a:pt x="21" y="9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淘宝店chenying0907 35"/>
            <p:cNvSpPr>
              <a:spLocks/>
            </p:cNvSpPr>
            <p:nvPr/>
          </p:nvSpPr>
          <p:spPr bwMode="auto">
            <a:xfrm>
              <a:off x="4703073" y="1825572"/>
              <a:ext cx="77935" cy="216092"/>
            </a:xfrm>
            <a:custGeom>
              <a:avLst/>
              <a:gdLst>
                <a:gd name="T0" fmla="*/ 21 w 36"/>
                <a:gd name="T1" fmla="*/ 91 h 100"/>
                <a:gd name="T2" fmla="*/ 9 w 36"/>
                <a:gd name="T3" fmla="*/ 99 h 100"/>
                <a:gd name="T4" fmla="*/ 9 w 36"/>
                <a:gd name="T5" fmla="*/ 99 h 100"/>
                <a:gd name="T6" fmla="*/ 1 w 36"/>
                <a:gd name="T7" fmla="*/ 88 h 100"/>
                <a:gd name="T8" fmla="*/ 15 w 36"/>
                <a:gd name="T9" fmla="*/ 9 h 100"/>
                <a:gd name="T10" fmla="*/ 27 w 36"/>
                <a:gd name="T11" fmla="*/ 1 h 100"/>
                <a:gd name="T12" fmla="*/ 27 w 36"/>
                <a:gd name="T13" fmla="*/ 1 h 100"/>
                <a:gd name="T14" fmla="*/ 35 w 36"/>
                <a:gd name="T15" fmla="*/ 13 h 100"/>
                <a:gd name="T16" fmla="*/ 21 w 36"/>
                <a:gd name="T17" fmla="*/ 91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00">
                  <a:moveTo>
                    <a:pt x="21" y="91"/>
                  </a:moveTo>
                  <a:cubicBezTo>
                    <a:pt x="20" y="97"/>
                    <a:pt x="15" y="100"/>
                    <a:pt x="9" y="99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4" y="98"/>
                    <a:pt x="0" y="93"/>
                    <a:pt x="1" y="88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6" y="4"/>
                    <a:pt x="21" y="0"/>
                    <a:pt x="27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32" y="2"/>
                    <a:pt x="36" y="7"/>
                    <a:pt x="35" y="13"/>
                  </a:cubicBezTo>
                  <a:lnTo>
                    <a:pt x="21" y="9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90" name="Oval 36"/>
          <p:cNvSpPr>
            <a:spLocks noChangeArrowheads="1"/>
          </p:cNvSpPr>
          <p:nvPr/>
        </p:nvSpPr>
        <p:spPr bwMode="auto">
          <a:xfrm>
            <a:off x="3827500" y="1789810"/>
            <a:ext cx="360716" cy="3607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" name="Oval 37"/>
          <p:cNvSpPr>
            <a:spLocks noChangeArrowheads="1"/>
          </p:cNvSpPr>
          <p:nvPr/>
        </p:nvSpPr>
        <p:spPr bwMode="auto">
          <a:xfrm>
            <a:off x="3563584" y="3176819"/>
            <a:ext cx="360716" cy="35870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" name="Oval 38"/>
          <p:cNvSpPr>
            <a:spLocks noChangeArrowheads="1"/>
          </p:cNvSpPr>
          <p:nvPr/>
        </p:nvSpPr>
        <p:spPr bwMode="auto">
          <a:xfrm>
            <a:off x="5219702" y="3176819"/>
            <a:ext cx="360716" cy="35870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" name="Oval 39"/>
          <p:cNvSpPr>
            <a:spLocks noChangeArrowheads="1"/>
          </p:cNvSpPr>
          <p:nvPr/>
        </p:nvSpPr>
        <p:spPr bwMode="auto">
          <a:xfrm>
            <a:off x="4955786" y="1789810"/>
            <a:ext cx="360716" cy="3607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" name="Line 40"/>
          <p:cNvSpPr>
            <a:spLocks noChangeShapeType="1"/>
          </p:cNvSpPr>
          <p:nvPr/>
        </p:nvSpPr>
        <p:spPr bwMode="auto">
          <a:xfrm flipH="1">
            <a:off x="1842506" y="1971052"/>
            <a:ext cx="1984995" cy="0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" name="Line 41"/>
          <p:cNvSpPr>
            <a:spLocks noChangeShapeType="1"/>
          </p:cNvSpPr>
          <p:nvPr/>
        </p:nvSpPr>
        <p:spPr bwMode="auto">
          <a:xfrm flipH="1">
            <a:off x="5316502" y="1971052"/>
            <a:ext cx="1984994" cy="0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" name="淘宝店chenying0907 42"/>
          <p:cNvSpPr>
            <a:spLocks/>
          </p:cNvSpPr>
          <p:nvPr/>
        </p:nvSpPr>
        <p:spPr bwMode="auto">
          <a:xfrm>
            <a:off x="1842505" y="3535066"/>
            <a:ext cx="1902322" cy="345394"/>
          </a:xfrm>
          <a:custGeom>
            <a:avLst/>
            <a:gdLst>
              <a:gd name="T0" fmla="*/ 881 w 881"/>
              <a:gd name="T1" fmla="*/ 0 h 160"/>
              <a:gd name="T2" fmla="*/ 881 w 881"/>
              <a:gd name="T3" fmla="*/ 110 h 160"/>
              <a:gd name="T4" fmla="*/ 830 w 881"/>
              <a:gd name="T5" fmla="*/ 160 h 160"/>
              <a:gd name="T6" fmla="*/ 0 w 881"/>
              <a:gd name="T7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81" h="160">
                <a:moveTo>
                  <a:pt x="881" y="0"/>
                </a:moveTo>
                <a:cubicBezTo>
                  <a:pt x="881" y="110"/>
                  <a:pt x="881" y="110"/>
                  <a:pt x="881" y="110"/>
                </a:cubicBezTo>
                <a:cubicBezTo>
                  <a:pt x="881" y="138"/>
                  <a:pt x="858" y="160"/>
                  <a:pt x="830" y="160"/>
                </a:cubicBezTo>
                <a:cubicBezTo>
                  <a:pt x="0" y="160"/>
                  <a:pt x="0" y="160"/>
                  <a:pt x="0" y="160"/>
                </a:cubicBez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" name="淘宝店chenying0907 43"/>
          <p:cNvSpPr>
            <a:spLocks/>
          </p:cNvSpPr>
          <p:nvPr/>
        </p:nvSpPr>
        <p:spPr bwMode="auto">
          <a:xfrm>
            <a:off x="5399175" y="3535066"/>
            <a:ext cx="1902322" cy="345394"/>
          </a:xfrm>
          <a:custGeom>
            <a:avLst/>
            <a:gdLst>
              <a:gd name="T0" fmla="*/ 0 w 881"/>
              <a:gd name="T1" fmla="*/ 0 h 160"/>
              <a:gd name="T2" fmla="*/ 0 w 881"/>
              <a:gd name="T3" fmla="*/ 110 h 160"/>
              <a:gd name="T4" fmla="*/ 51 w 881"/>
              <a:gd name="T5" fmla="*/ 160 h 160"/>
              <a:gd name="T6" fmla="*/ 881 w 881"/>
              <a:gd name="T7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81" h="160">
                <a:moveTo>
                  <a:pt x="0" y="0"/>
                </a:moveTo>
                <a:cubicBezTo>
                  <a:pt x="0" y="110"/>
                  <a:pt x="0" y="110"/>
                  <a:pt x="0" y="110"/>
                </a:cubicBezTo>
                <a:cubicBezTo>
                  <a:pt x="0" y="138"/>
                  <a:pt x="23" y="160"/>
                  <a:pt x="51" y="160"/>
                </a:cubicBezTo>
                <a:cubicBezTo>
                  <a:pt x="881" y="160"/>
                  <a:pt x="881" y="160"/>
                  <a:pt x="881" y="160"/>
                </a:cubicBezTo>
              </a:path>
            </a:pathLst>
          </a:cu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9" name="Rectangle 49"/>
          <p:cNvSpPr>
            <a:spLocks noChangeArrowheads="1"/>
          </p:cNvSpPr>
          <p:nvPr/>
        </p:nvSpPr>
        <p:spPr bwMode="auto">
          <a:xfrm>
            <a:off x="6084170" y="2035532"/>
            <a:ext cx="12173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100" name="Rectangle 49"/>
          <p:cNvSpPr>
            <a:spLocks noChangeArrowheads="1"/>
          </p:cNvSpPr>
          <p:nvPr/>
        </p:nvSpPr>
        <p:spPr bwMode="auto">
          <a:xfrm>
            <a:off x="6084170" y="1789604"/>
            <a:ext cx="1397483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1200" dirty="0">
                <a:solidFill>
                  <a:srgbClr val="FFFFFF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101" name="Rectangle 49"/>
          <p:cNvSpPr>
            <a:spLocks noChangeArrowheads="1"/>
          </p:cNvSpPr>
          <p:nvPr/>
        </p:nvSpPr>
        <p:spPr bwMode="auto">
          <a:xfrm>
            <a:off x="6084170" y="3930037"/>
            <a:ext cx="12173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102" name="Rectangle 49"/>
          <p:cNvSpPr>
            <a:spLocks noChangeArrowheads="1"/>
          </p:cNvSpPr>
          <p:nvPr/>
        </p:nvSpPr>
        <p:spPr bwMode="auto">
          <a:xfrm>
            <a:off x="6084170" y="3684108"/>
            <a:ext cx="1397483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1200" dirty="0">
                <a:solidFill>
                  <a:srgbClr val="FFFFFF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103" name="Rectangle 49"/>
          <p:cNvSpPr>
            <a:spLocks noChangeArrowheads="1"/>
          </p:cNvSpPr>
          <p:nvPr/>
        </p:nvSpPr>
        <p:spPr bwMode="auto">
          <a:xfrm>
            <a:off x="1842370" y="2035532"/>
            <a:ext cx="12173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104" name="Rectangle 49"/>
          <p:cNvSpPr>
            <a:spLocks noChangeArrowheads="1"/>
          </p:cNvSpPr>
          <p:nvPr/>
        </p:nvSpPr>
        <p:spPr bwMode="auto">
          <a:xfrm>
            <a:off x="1842369" y="1789604"/>
            <a:ext cx="1397483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1200" dirty="0">
                <a:solidFill>
                  <a:srgbClr val="FFFFFF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105" name="Rectangle 49"/>
          <p:cNvSpPr>
            <a:spLocks noChangeArrowheads="1"/>
          </p:cNvSpPr>
          <p:nvPr/>
        </p:nvSpPr>
        <p:spPr bwMode="auto">
          <a:xfrm>
            <a:off x="1842370" y="3930037"/>
            <a:ext cx="12173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106" name="Rectangle 49"/>
          <p:cNvSpPr>
            <a:spLocks noChangeArrowheads="1"/>
          </p:cNvSpPr>
          <p:nvPr/>
        </p:nvSpPr>
        <p:spPr bwMode="auto">
          <a:xfrm>
            <a:off x="1842369" y="3684108"/>
            <a:ext cx="1397483" cy="184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1200" dirty="0">
                <a:solidFill>
                  <a:srgbClr val="FFFFFF">
                    <a:lumMod val="50000"/>
                  </a:srgbClr>
                </a:solidFill>
                <a:latin typeface="微软雅黑" pitchFamily="34" charset="-122"/>
                <a:ea typeface="微软雅黑" pitchFamily="34" charset="-122"/>
              </a:rPr>
              <a:t>单击此处添加标题</a:t>
            </a:r>
          </a:p>
        </p:txBody>
      </p:sp>
      <p:sp>
        <p:nvSpPr>
          <p:cNvPr id="107" name="淘宝店chenying0907 106"/>
          <p:cNvSpPr/>
          <p:nvPr/>
        </p:nvSpPr>
        <p:spPr>
          <a:xfrm>
            <a:off x="1156288" y="1850032"/>
            <a:ext cx="655856" cy="523220"/>
          </a:xfrm>
          <a:prstGeom prst="rect">
            <a:avLst/>
          </a:prstGeom>
        </p:spPr>
        <p:txBody>
          <a:bodyPr wrap="square" lIns="91423" tIns="45711" rIns="91423" bIns="45711">
            <a:spAutoFit/>
          </a:bodyPr>
          <a:lstStyle/>
          <a:p>
            <a:pPr algn="ctr"/>
            <a:r>
              <a:rPr lang="en-US" altLang="zh-CN" sz="2800" dirty="0">
                <a:ln w="6350">
                  <a:noFill/>
                </a:ln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800" dirty="0">
              <a:ln w="6350">
                <a:noFill/>
              </a:ln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淘宝店chenying0907 107"/>
          <p:cNvSpPr/>
          <p:nvPr/>
        </p:nvSpPr>
        <p:spPr>
          <a:xfrm>
            <a:off x="1156288" y="3718589"/>
            <a:ext cx="655856" cy="523220"/>
          </a:xfrm>
          <a:prstGeom prst="rect">
            <a:avLst/>
          </a:prstGeom>
        </p:spPr>
        <p:txBody>
          <a:bodyPr wrap="square" lIns="91423" tIns="45711" rIns="91423" bIns="45711">
            <a:spAutoFit/>
          </a:bodyPr>
          <a:lstStyle/>
          <a:p>
            <a:pPr algn="ctr"/>
            <a:r>
              <a:rPr lang="en-US" altLang="zh-CN" sz="2800" dirty="0">
                <a:ln w="6350">
                  <a:noFill/>
                </a:ln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2800" dirty="0">
              <a:ln w="6350">
                <a:noFill/>
              </a:ln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9" name="淘宝店chenying0907 108"/>
          <p:cNvSpPr/>
          <p:nvPr/>
        </p:nvSpPr>
        <p:spPr>
          <a:xfrm>
            <a:off x="7348963" y="1850032"/>
            <a:ext cx="655856" cy="523220"/>
          </a:xfrm>
          <a:prstGeom prst="rect">
            <a:avLst/>
          </a:prstGeom>
        </p:spPr>
        <p:txBody>
          <a:bodyPr wrap="square" lIns="91423" tIns="45711" rIns="91423" bIns="45711">
            <a:spAutoFit/>
          </a:bodyPr>
          <a:lstStyle/>
          <a:p>
            <a:pPr algn="ctr"/>
            <a:r>
              <a:rPr lang="en-US" altLang="zh-CN" sz="2800" dirty="0">
                <a:ln w="6350">
                  <a:noFill/>
                </a:ln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800" dirty="0">
              <a:ln w="6350">
                <a:noFill/>
              </a:ln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0" name="淘宝店chenying0907 109"/>
          <p:cNvSpPr/>
          <p:nvPr/>
        </p:nvSpPr>
        <p:spPr>
          <a:xfrm>
            <a:off x="7348963" y="3718589"/>
            <a:ext cx="655856" cy="523220"/>
          </a:xfrm>
          <a:prstGeom prst="rect">
            <a:avLst/>
          </a:prstGeom>
        </p:spPr>
        <p:txBody>
          <a:bodyPr wrap="square" lIns="91423" tIns="45711" rIns="91423" bIns="45711">
            <a:spAutoFit/>
          </a:bodyPr>
          <a:lstStyle/>
          <a:p>
            <a:pPr algn="ctr"/>
            <a:r>
              <a:rPr lang="en-US" altLang="zh-CN" sz="2800" dirty="0">
                <a:ln w="6350">
                  <a:noFill/>
                </a:ln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800" dirty="0">
              <a:ln w="6350">
                <a:noFill/>
              </a:ln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" name="淘宝店chenying0907 21"/>
          <p:cNvSpPr>
            <a:spLocks noEditPoints="1"/>
          </p:cNvSpPr>
          <p:nvPr/>
        </p:nvSpPr>
        <p:spPr bwMode="auto">
          <a:xfrm>
            <a:off x="5318722" y="3273928"/>
            <a:ext cx="160906" cy="164482"/>
          </a:xfrm>
          <a:custGeom>
            <a:avLst/>
            <a:gdLst>
              <a:gd name="T0" fmla="*/ 26 w 90"/>
              <a:gd name="T1" fmla="*/ 19 h 91"/>
              <a:gd name="T2" fmla="*/ 19 w 90"/>
              <a:gd name="T3" fmla="*/ 26 h 91"/>
              <a:gd name="T4" fmla="*/ 18 w 90"/>
              <a:gd name="T5" fmla="*/ 34 h 91"/>
              <a:gd name="T6" fmla="*/ 22 w 90"/>
              <a:gd name="T7" fmla="*/ 29 h 91"/>
              <a:gd name="T8" fmla="*/ 29 w 90"/>
              <a:gd name="T9" fmla="*/ 23 h 91"/>
              <a:gd name="T10" fmla="*/ 33 w 90"/>
              <a:gd name="T11" fmla="*/ 18 h 91"/>
              <a:gd name="T12" fmla="*/ 89 w 90"/>
              <a:gd name="T13" fmla="*/ 84 h 91"/>
              <a:gd name="T14" fmla="*/ 73 w 90"/>
              <a:gd name="T15" fmla="*/ 67 h 91"/>
              <a:gd name="T16" fmla="*/ 82 w 90"/>
              <a:gd name="T17" fmla="*/ 41 h 91"/>
              <a:gd name="T18" fmla="*/ 79 w 90"/>
              <a:gd name="T19" fmla="*/ 25 h 91"/>
              <a:gd name="T20" fmla="*/ 70 w 90"/>
              <a:gd name="T21" fmla="*/ 12 h 91"/>
              <a:gd name="T22" fmla="*/ 41 w 90"/>
              <a:gd name="T23" fmla="*/ 0 h 91"/>
              <a:gd name="T24" fmla="*/ 3 w 90"/>
              <a:gd name="T25" fmla="*/ 25 h 91"/>
              <a:gd name="T26" fmla="*/ 3 w 90"/>
              <a:gd name="T27" fmla="*/ 57 h 91"/>
              <a:gd name="T28" fmla="*/ 12 w 90"/>
              <a:gd name="T29" fmla="*/ 70 h 91"/>
              <a:gd name="T30" fmla="*/ 25 w 90"/>
              <a:gd name="T31" fmla="*/ 79 h 91"/>
              <a:gd name="T32" fmla="*/ 25 w 90"/>
              <a:gd name="T33" fmla="*/ 79 h 91"/>
              <a:gd name="T34" fmla="*/ 57 w 90"/>
              <a:gd name="T35" fmla="*/ 79 h 91"/>
              <a:gd name="T36" fmla="*/ 84 w 90"/>
              <a:gd name="T37" fmla="*/ 89 h 91"/>
              <a:gd name="T38" fmla="*/ 89 w 90"/>
              <a:gd name="T39" fmla="*/ 84 h 91"/>
              <a:gd name="T40" fmla="*/ 65 w 90"/>
              <a:gd name="T41" fmla="*/ 65 h 91"/>
              <a:gd name="T42" fmla="*/ 54 w 90"/>
              <a:gd name="T43" fmla="*/ 72 h 91"/>
              <a:gd name="T44" fmla="*/ 28 w 90"/>
              <a:gd name="T45" fmla="*/ 72 h 91"/>
              <a:gd name="T46" fmla="*/ 17 w 90"/>
              <a:gd name="T47" fmla="*/ 65 h 91"/>
              <a:gd name="T48" fmla="*/ 17 w 90"/>
              <a:gd name="T49" fmla="*/ 65 h 91"/>
              <a:gd name="T50" fmla="*/ 10 w 90"/>
              <a:gd name="T51" fmla="*/ 54 h 91"/>
              <a:gd name="T52" fmla="*/ 10 w 90"/>
              <a:gd name="T53" fmla="*/ 28 h 91"/>
              <a:gd name="T54" fmla="*/ 41 w 90"/>
              <a:gd name="T55" fmla="*/ 7 h 91"/>
              <a:gd name="T56" fmla="*/ 65 w 90"/>
              <a:gd name="T57" fmla="*/ 17 h 91"/>
              <a:gd name="T58" fmla="*/ 72 w 90"/>
              <a:gd name="T59" fmla="*/ 28 h 91"/>
              <a:gd name="T60" fmla="*/ 75 w 90"/>
              <a:gd name="T61" fmla="*/ 41 h 91"/>
              <a:gd name="T62" fmla="*/ 65 w 90"/>
              <a:gd name="T63" fmla="*/ 65 h 91"/>
              <a:gd name="T64" fmla="*/ 65 w 90"/>
              <a:gd name="T65" fmla="*/ 39 h 91"/>
              <a:gd name="T66" fmla="*/ 61 w 90"/>
              <a:gd name="T67" fmla="*/ 50 h 91"/>
              <a:gd name="T68" fmla="*/ 57 w 90"/>
              <a:gd name="T69" fmla="*/ 57 h 91"/>
              <a:gd name="T70" fmla="*/ 41 w 90"/>
              <a:gd name="T71" fmla="*/ 63 h 91"/>
              <a:gd name="T72" fmla="*/ 41 w 90"/>
              <a:gd name="T73" fmla="*/ 68 h 91"/>
              <a:gd name="T74" fmla="*/ 60 w 90"/>
              <a:gd name="T75" fmla="*/ 60 h 91"/>
              <a:gd name="T76" fmla="*/ 66 w 90"/>
              <a:gd name="T77" fmla="*/ 51 h 91"/>
              <a:gd name="T78" fmla="*/ 65 w 90"/>
              <a:gd name="T79" fmla="*/ 39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0" h="91">
                <a:moveTo>
                  <a:pt x="30" y="16"/>
                </a:moveTo>
                <a:cubicBezTo>
                  <a:pt x="29" y="17"/>
                  <a:pt x="27" y="18"/>
                  <a:pt x="26" y="19"/>
                </a:cubicBezTo>
                <a:cubicBezTo>
                  <a:pt x="25" y="20"/>
                  <a:pt x="23" y="21"/>
                  <a:pt x="22" y="22"/>
                </a:cubicBezTo>
                <a:cubicBezTo>
                  <a:pt x="21" y="23"/>
                  <a:pt x="20" y="25"/>
                  <a:pt x="19" y="26"/>
                </a:cubicBezTo>
                <a:cubicBezTo>
                  <a:pt x="18" y="28"/>
                  <a:pt x="17" y="29"/>
                  <a:pt x="16" y="31"/>
                </a:cubicBezTo>
                <a:cubicBezTo>
                  <a:pt x="16" y="32"/>
                  <a:pt x="16" y="33"/>
                  <a:pt x="18" y="34"/>
                </a:cubicBezTo>
                <a:cubicBezTo>
                  <a:pt x="19" y="34"/>
                  <a:pt x="20" y="34"/>
                  <a:pt x="20" y="32"/>
                </a:cubicBezTo>
                <a:cubicBezTo>
                  <a:pt x="21" y="31"/>
                  <a:pt x="22" y="30"/>
                  <a:pt x="22" y="29"/>
                </a:cubicBezTo>
                <a:cubicBezTo>
                  <a:pt x="23" y="28"/>
                  <a:pt x="24" y="26"/>
                  <a:pt x="25" y="25"/>
                </a:cubicBezTo>
                <a:cubicBezTo>
                  <a:pt x="26" y="24"/>
                  <a:pt x="27" y="23"/>
                  <a:pt x="29" y="23"/>
                </a:cubicBezTo>
                <a:cubicBezTo>
                  <a:pt x="30" y="22"/>
                  <a:pt x="31" y="21"/>
                  <a:pt x="32" y="21"/>
                </a:cubicBezTo>
                <a:cubicBezTo>
                  <a:pt x="33" y="20"/>
                  <a:pt x="34" y="19"/>
                  <a:pt x="33" y="18"/>
                </a:cubicBezTo>
                <a:cubicBezTo>
                  <a:pt x="33" y="17"/>
                  <a:pt x="32" y="16"/>
                  <a:pt x="30" y="16"/>
                </a:cubicBezTo>
                <a:close/>
                <a:moveTo>
                  <a:pt x="89" y="84"/>
                </a:moveTo>
                <a:cubicBezTo>
                  <a:pt x="89" y="84"/>
                  <a:pt x="89" y="84"/>
                  <a:pt x="89" y="84"/>
                </a:cubicBezTo>
                <a:cubicBezTo>
                  <a:pt x="73" y="67"/>
                  <a:pt x="73" y="67"/>
                  <a:pt x="73" y="67"/>
                </a:cubicBezTo>
                <a:cubicBezTo>
                  <a:pt x="75" y="64"/>
                  <a:pt x="77" y="61"/>
                  <a:pt x="79" y="57"/>
                </a:cubicBezTo>
                <a:cubicBezTo>
                  <a:pt x="81" y="52"/>
                  <a:pt x="82" y="47"/>
                  <a:pt x="82" y="41"/>
                </a:cubicBezTo>
                <a:cubicBezTo>
                  <a:pt x="82" y="36"/>
                  <a:pt x="81" y="30"/>
                  <a:pt x="79" y="26"/>
                </a:cubicBezTo>
                <a:cubicBezTo>
                  <a:pt x="79" y="25"/>
                  <a:pt x="79" y="25"/>
                  <a:pt x="79" y="25"/>
                </a:cubicBezTo>
                <a:cubicBezTo>
                  <a:pt x="77" y="20"/>
                  <a:pt x="74" y="16"/>
                  <a:pt x="70" y="12"/>
                </a:cubicBezTo>
                <a:cubicBezTo>
                  <a:pt x="70" y="12"/>
                  <a:pt x="70" y="12"/>
                  <a:pt x="70" y="12"/>
                </a:cubicBezTo>
                <a:cubicBezTo>
                  <a:pt x="66" y="8"/>
                  <a:pt x="62" y="5"/>
                  <a:pt x="57" y="3"/>
                </a:cubicBezTo>
                <a:cubicBezTo>
                  <a:pt x="52" y="1"/>
                  <a:pt x="46" y="0"/>
                  <a:pt x="41" y="0"/>
                </a:cubicBezTo>
                <a:cubicBezTo>
                  <a:pt x="29" y="0"/>
                  <a:pt x="19" y="4"/>
                  <a:pt x="12" y="12"/>
                </a:cubicBezTo>
                <a:cubicBezTo>
                  <a:pt x="8" y="16"/>
                  <a:pt x="5" y="20"/>
                  <a:pt x="3" y="25"/>
                </a:cubicBezTo>
                <a:cubicBezTo>
                  <a:pt x="1" y="30"/>
                  <a:pt x="0" y="36"/>
                  <a:pt x="0" y="41"/>
                </a:cubicBezTo>
                <a:cubicBezTo>
                  <a:pt x="0" y="47"/>
                  <a:pt x="1" y="52"/>
                  <a:pt x="3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5" y="62"/>
                  <a:pt x="8" y="66"/>
                  <a:pt x="12" y="70"/>
                </a:cubicBezTo>
                <a:cubicBezTo>
                  <a:pt x="12" y="70"/>
                  <a:pt x="12" y="70"/>
                  <a:pt x="12" y="70"/>
                </a:cubicBezTo>
                <a:cubicBezTo>
                  <a:pt x="16" y="74"/>
                  <a:pt x="20" y="77"/>
                  <a:pt x="25" y="79"/>
                </a:cubicBezTo>
                <a:cubicBezTo>
                  <a:pt x="25" y="79"/>
                  <a:pt x="25" y="79"/>
                  <a:pt x="25" y="79"/>
                </a:cubicBezTo>
                <a:cubicBezTo>
                  <a:pt x="25" y="79"/>
                  <a:pt x="25" y="79"/>
                  <a:pt x="25" y="79"/>
                </a:cubicBezTo>
                <a:cubicBezTo>
                  <a:pt x="30" y="81"/>
                  <a:pt x="35" y="82"/>
                  <a:pt x="41" y="82"/>
                </a:cubicBezTo>
                <a:cubicBezTo>
                  <a:pt x="46" y="82"/>
                  <a:pt x="52" y="81"/>
                  <a:pt x="57" y="79"/>
                </a:cubicBezTo>
                <a:cubicBezTo>
                  <a:pt x="61" y="78"/>
                  <a:pt x="64" y="75"/>
                  <a:pt x="67" y="73"/>
                </a:cubicBezTo>
                <a:cubicBezTo>
                  <a:pt x="84" y="89"/>
                  <a:pt x="84" y="89"/>
                  <a:pt x="84" y="89"/>
                </a:cubicBezTo>
                <a:cubicBezTo>
                  <a:pt x="85" y="91"/>
                  <a:pt x="88" y="91"/>
                  <a:pt x="89" y="89"/>
                </a:cubicBezTo>
                <a:cubicBezTo>
                  <a:pt x="90" y="88"/>
                  <a:pt x="90" y="85"/>
                  <a:pt x="89" y="84"/>
                </a:cubicBezTo>
                <a:close/>
                <a:moveTo>
                  <a:pt x="65" y="65"/>
                </a:moveTo>
                <a:cubicBezTo>
                  <a:pt x="65" y="65"/>
                  <a:pt x="65" y="65"/>
                  <a:pt x="65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2" y="68"/>
                  <a:pt x="58" y="71"/>
                  <a:pt x="54" y="72"/>
                </a:cubicBezTo>
                <a:cubicBezTo>
                  <a:pt x="50" y="74"/>
                  <a:pt x="45" y="75"/>
                  <a:pt x="41" y="75"/>
                </a:cubicBezTo>
                <a:cubicBezTo>
                  <a:pt x="36" y="75"/>
                  <a:pt x="32" y="74"/>
                  <a:pt x="28" y="72"/>
                </a:cubicBezTo>
                <a:cubicBezTo>
                  <a:pt x="28" y="72"/>
                  <a:pt x="28" y="72"/>
                  <a:pt x="28" y="72"/>
                </a:cubicBezTo>
                <a:cubicBezTo>
                  <a:pt x="24" y="71"/>
                  <a:pt x="20" y="68"/>
                  <a:pt x="17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7" y="65"/>
                  <a:pt x="17" y="65"/>
                  <a:pt x="17" y="65"/>
                </a:cubicBezTo>
                <a:cubicBezTo>
                  <a:pt x="14" y="62"/>
                  <a:pt x="11" y="58"/>
                  <a:pt x="10" y="54"/>
                </a:cubicBezTo>
                <a:cubicBezTo>
                  <a:pt x="10" y="54"/>
                  <a:pt x="10" y="54"/>
                  <a:pt x="10" y="54"/>
                </a:cubicBezTo>
                <a:cubicBezTo>
                  <a:pt x="8" y="50"/>
                  <a:pt x="7" y="46"/>
                  <a:pt x="7" y="41"/>
                </a:cubicBezTo>
                <a:cubicBezTo>
                  <a:pt x="7" y="37"/>
                  <a:pt x="8" y="32"/>
                  <a:pt x="10" y="28"/>
                </a:cubicBezTo>
                <a:cubicBezTo>
                  <a:pt x="11" y="24"/>
                  <a:pt x="14" y="20"/>
                  <a:pt x="17" y="17"/>
                </a:cubicBezTo>
                <a:cubicBezTo>
                  <a:pt x="23" y="11"/>
                  <a:pt x="32" y="7"/>
                  <a:pt x="41" y="7"/>
                </a:cubicBezTo>
                <a:cubicBezTo>
                  <a:pt x="45" y="7"/>
                  <a:pt x="50" y="8"/>
                  <a:pt x="54" y="10"/>
                </a:cubicBezTo>
                <a:cubicBezTo>
                  <a:pt x="58" y="12"/>
                  <a:pt x="62" y="14"/>
                  <a:pt x="65" y="17"/>
                </a:cubicBezTo>
                <a:cubicBezTo>
                  <a:pt x="65" y="17"/>
                  <a:pt x="65" y="17"/>
                  <a:pt x="65" y="17"/>
                </a:cubicBezTo>
                <a:cubicBezTo>
                  <a:pt x="68" y="21"/>
                  <a:pt x="70" y="24"/>
                  <a:pt x="72" y="28"/>
                </a:cubicBezTo>
                <a:cubicBezTo>
                  <a:pt x="72" y="28"/>
                  <a:pt x="72" y="28"/>
                  <a:pt x="72" y="28"/>
                </a:cubicBezTo>
                <a:cubicBezTo>
                  <a:pt x="74" y="32"/>
                  <a:pt x="75" y="37"/>
                  <a:pt x="75" y="41"/>
                </a:cubicBezTo>
                <a:cubicBezTo>
                  <a:pt x="75" y="46"/>
                  <a:pt x="74" y="50"/>
                  <a:pt x="72" y="54"/>
                </a:cubicBezTo>
                <a:cubicBezTo>
                  <a:pt x="70" y="58"/>
                  <a:pt x="68" y="62"/>
                  <a:pt x="65" y="65"/>
                </a:cubicBezTo>
                <a:close/>
                <a:moveTo>
                  <a:pt x="65" y="39"/>
                </a:moveTo>
                <a:cubicBezTo>
                  <a:pt x="65" y="39"/>
                  <a:pt x="65" y="39"/>
                  <a:pt x="65" y="39"/>
                </a:cubicBezTo>
                <a:cubicBezTo>
                  <a:pt x="64" y="39"/>
                  <a:pt x="63" y="40"/>
                  <a:pt x="63" y="41"/>
                </a:cubicBezTo>
                <a:cubicBezTo>
                  <a:pt x="63" y="44"/>
                  <a:pt x="62" y="47"/>
                  <a:pt x="61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0" y="52"/>
                  <a:pt x="59" y="55"/>
                  <a:pt x="57" y="57"/>
                </a:cubicBezTo>
                <a:cubicBezTo>
                  <a:pt x="54" y="59"/>
                  <a:pt x="52" y="60"/>
                  <a:pt x="49" y="62"/>
                </a:cubicBezTo>
                <a:cubicBezTo>
                  <a:pt x="47" y="63"/>
                  <a:pt x="44" y="63"/>
                  <a:pt x="41" y="63"/>
                </a:cubicBezTo>
                <a:cubicBezTo>
                  <a:pt x="40" y="63"/>
                  <a:pt x="39" y="64"/>
                  <a:pt x="39" y="66"/>
                </a:cubicBezTo>
                <a:cubicBezTo>
                  <a:pt x="39" y="67"/>
                  <a:pt x="40" y="68"/>
                  <a:pt x="41" y="68"/>
                </a:cubicBezTo>
                <a:cubicBezTo>
                  <a:pt x="44" y="68"/>
                  <a:pt x="48" y="67"/>
                  <a:pt x="51" y="66"/>
                </a:cubicBezTo>
                <a:cubicBezTo>
                  <a:pt x="54" y="64"/>
                  <a:pt x="57" y="63"/>
                  <a:pt x="60" y="60"/>
                </a:cubicBezTo>
                <a:cubicBezTo>
                  <a:pt x="62" y="58"/>
                  <a:pt x="64" y="55"/>
                  <a:pt x="66" y="51"/>
                </a:cubicBezTo>
                <a:cubicBezTo>
                  <a:pt x="66" y="51"/>
                  <a:pt x="66" y="51"/>
                  <a:pt x="66" y="51"/>
                </a:cubicBezTo>
                <a:cubicBezTo>
                  <a:pt x="67" y="48"/>
                  <a:pt x="68" y="45"/>
                  <a:pt x="68" y="41"/>
                </a:cubicBezTo>
                <a:cubicBezTo>
                  <a:pt x="68" y="40"/>
                  <a:pt x="67" y="39"/>
                  <a:pt x="65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3" name="淘宝店chenying0907 23"/>
          <p:cNvSpPr>
            <a:spLocks noEditPoints="1"/>
          </p:cNvSpPr>
          <p:nvPr/>
        </p:nvSpPr>
        <p:spPr bwMode="auto">
          <a:xfrm>
            <a:off x="3671534" y="3269457"/>
            <a:ext cx="144816" cy="173422"/>
          </a:xfrm>
          <a:custGeom>
            <a:avLst/>
            <a:gdLst>
              <a:gd name="T0" fmla="*/ 72 w 81"/>
              <a:gd name="T1" fmla="*/ 1 h 96"/>
              <a:gd name="T2" fmla="*/ 70 w 81"/>
              <a:gd name="T3" fmla="*/ 7 h 96"/>
              <a:gd name="T4" fmla="*/ 81 w 81"/>
              <a:gd name="T5" fmla="*/ 36 h 96"/>
              <a:gd name="T6" fmla="*/ 68 w 81"/>
              <a:gd name="T7" fmla="*/ 68 h 96"/>
              <a:gd name="T8" fmla="*/ 54 w 81"/>
              <a:gd name="T9" fmla="*/ 78 h 96"/>
              <a:gd name="T10" fmla="*/ 40 w 81"/>
              <a:gd name="T11" fmla="*/ 81 h 96"/>
              <a:gd name="T12" fmla="*/ 55 w 81"/>
              <a:gd name="T13" fmla="*/ 88 h 96"/>
              <a:gd name="T14" fmla="*/ 55 w 81"/>
              <a:gd name="T15" fmla="*/ 96 h 96"/>
              <a:gd name="T16" fmla="*/ 37 w 81"/>
              <a:gd name="T17" fmla="*/ 96 h 96"/>
              <a:gd name="T18" fmla="*/ 18 w 81"/>
              <a:gd name="T19" fmla="*/ 96 h 96"/>
              <a:gd name="T20" fmla="*/ 18 w 81"/>
              <a:gd name="T21" fmla="*/ 88 h 96"/>
              <a:gd name="T22" fmla="*/ 33 w 81"/>
              <a:gd name="T23" fmla="*/ 81 h 96"/>
              <a:gd name="T24" fmla="*/ 20 w 81"/>
              <a:gd name="T25" fmla="*/ 78 h 96"/>
              <a:gd name="T26" fmla="*/ 7 w 81"/>
              <a:gd name="T27" fmla="*/ 69 h 96"/>
              <a:gd name="T28" fmla="*/ 1 w 81"/>
              <a:gd name="T29" fmla="*/ 72 h 96"/>
              <a:gd name="T30" fmla="*/ 10 w 81"/>
              <a:gd name="T31" fmla="*/ 60 h 96"/>
              <a:gd name="T32" fmla="*/ 11 w 81"/>
              <a:gd name="T33" fmla="*/ 11 h 96"/>
              <a:gd name="T34" fmla="*/ 37 w 81"/>
              <a:gd name="T35" fmla="*/ 0 h 96"/>
              <a:gd name="T36" fmla="*/ 65 w 81"/>
              <a:gd name="T37" fmla="*/ 5 h 96"/>
              <a:gd name="T38" fmla="*/ 65 w 81"/>
              <a:gd name="T39" fmla="*/ 5 h 96"/>
              <a:gd name="T40" fmla="*/ 69 w 81"/>
              <a:gd name="T41" fmla="*/ 1 h 96"/>
              <a:gd name="T42" fmla="*/ 67 w 81"/>
              <a:gd name="T43" fmla="*/ 10 h 96"/>
              <a:gd name="T44" fmla="*/ 73 w 81"/>
              <a:gd name="T45" fmla="*/ 36 h 96"/>
              <a:gd name="T46" fmla="*/ 62 w 81"/>
              <a:gd name="T47" fmla="*/ 62 h 96"/>
              <a:gd name="T48" fmla="*/ 13 w 81"/>
              <a:gd name="T49" fmla="*/ 64 h 96"/>
              <a:gd name="T50" fmla="*/ 21 w 81"/>
              <a:gd name="T51" fmla="*/ 73 h 96"/>
              <a:gd name="T52" fmla="*/ 52 w 81"/>
              <a:gd name="T53" fmla="*/ 73 h 96"/>
              <a:gd name="T54" fmla="*/ 65 w 81"/>
              <a:gd name="T55" fmla="*/ 65 h 96"/>
              <a:gd name="T56" fmla="*/ 65 w 81"/>
              <a:gd name="T57" fmla="*/ 65 h 96"/>
              <a:gd name="T58" fmla="*/ 77 w 81"/>
              <a:gd name="T59" fmla="*/ 36 h 96"/>
              <a:gd name="T60" fmla="*/ 67 w 81"/>
              <a:gd name="T61" fmla="*/ 10 h 96"/>
              <a:gd name="T62" fmla="*/ 57 w 81"/>
              <a:gd name="T63" fmla="*/ 16 h 96"/>
              <a:gd name="T64" fmla="*/ 16 w 81"/>
              <a:gd name="T65" fmla="*/ 16 h 96"/>
              <a:gd name="T66" fmla="*/ 16 w 81"/>
              <a:gd name="T67" fmla="*/ 57 h 96"/>
              <a:gd name="T68" fmla="*/ 57 w 81"/>
              <a:gd name="T69" fmla="*/ 57 h 96"/>
              <a:gd name="T70" fmla="*/ 65 w 81"/>
              <a:gd name="T71" fmla="*/ 36 h 96"/>
              <a:gd name="T72" fmla="*/ 57 w 81"/>
              <a:gd name="T73" fmla="*/ 1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1" h="96">
                <a:moveTo>
                  <a:pt x="69" y="1"/>
                </a:moveTo>
                <a:cubicBezTo>
                  <a:pt x="70" y="0"/>
                  <a:pt x="71" y="0"/>
                  <a:pt x="72" y="1"/>
                </a:cubicBezTo>
                <a:cubicBezTo>
                  <a:pt x="73" y="2"/>
                  <a:pt x="73" y="3"/>
                  <a:pt x="72" y="4"/>
                </a:cubicBezTo>
                <a:cubicBezTo>
                  <a:pt x="70" y="7"/>
                  <a:pt x="70" y="7"/>
                  <a:pt x="70" y="7"/>
                </a:cubicBezTo>
                <a:cubicBezTo>
                  <a:pt x="73" y="10"/>
                  <a:pt x="76" y="15"/>
                  <a:pt x="78" y="19"/>
                </a:cubicBezTo>
                <a:cubicBezTo>
                  <a:pt x="80" y="25"/>
                  <a:pt x="81" y="30"/>
                  <a:pt x="81" y="36"/>
                </a:cubicBezTo>
                <a:cubicBezTo>
                  <a:pt x="81" y="42"/>
                  <a:pt x="80" y="48"/>
                  <a:pt x="78" y="53"/>
                </a:cubicBezTo>
                <a:cubicBezTo>
                  <a:pt x="76" y="59"/>
                  <a:pt x="72" y="64"/>
                  <a:pt x="68" y="68"/>
                </a:cubicBezTo>
                <a:cubicBezTo>
                  <a:pt x="64" y="72"/>
                  <a:pt x="59" y="75"/>
                  <a:pt x="54" y="78"/>
                </a:cubicBezTo>
                <a:cubicBezTo>
                  <a:pt x="54" y="78"/>
                  <a:pt x="54" y="78"/>
                  <a:pt x="54" y="78"/>
                </a:cubicBezTo>
                <a:cubicBezTo>
                  <a:pt x="49" y="79"/>
                  <a:pt x="45" y="80"/>
                  <a:pt x="40" y="81"/>
                </a:cubicBezTo>
                <a:cubicBezTo>
                  <a:pt x="40" y="81"/>
                  <a:pt x="40" y="81"/>
                  <a:pt x="40" y="81"/>
                </a:cubicBezTo>
                <a:cubicBezTo>
                  <a:pt x="40" y="88"/>
                  <a:pt x="40" y="88"/>
                  <a:pt x="40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7" y="88"/>
                  <a:pt x="59" y="90"/>
                  <a:pt x="59" y="92"/>
                </a:cubicBezTo>
                <a:cubicBezTo>
                  <a:pt x="59" y="94"/>
                  <a:pt x="57" y="96"/>
                  <a:pt x="55" y="96"/>
                </a:cubicBezTo>
                <a:cubicBezTo>
                  <a:pt x="37" y="96"/>
                  <a:pt x="37" y="96"/>
                  <a:pt x="37" y="96"/>
                </a:cubicBezTo>
                <a:cubicBezTo>
                  <a:pt x="37" y="96"/>
                  <a:pt x="37" y="96"/>
                  <a:pt x="37" y="96"/>
                </a:cubicBezTo>
                <a:cubicBezTo>
                  <a:pt x="37" y="96"/>
                  <a:pt x="37" y="96"/>
                  <a:pt x="37" y="96"/>
                </a:cubicBezTo>
                <a:cubicBezTo>
                  <a:pt x="18" y="96"/>
                  <a:pt x="18" y="96"/>
                  <a:pt x="18" y="96"/>
                </a:cubicBezTo>
                <a:cubicBezTo>
                  <a:pt x="16" y="96"/>
                  <a:pt x="15" y="94"/>
                  <a:pt x="15" y="92"/>
                </a:cubicBezTo>
                <a:cubicBezTo>
                  <a:pt x="15" y="90"/>
                  <a:pt x="16" y="88"/>
                  <a:pt x="18" y="88"/>
                </a:cubicBezTo>
                <a:cubicBezTo>
                  <a:pt x="33" y="88"/>
                  <a:pt x="33" y="88"/>
                  <a:pt x="33" y="88"/>
                </a:cubicBezTo>
                <a:cubicBezTo>
                  <a:pt x="33" y="81"/>
                  <a:pt x="33" y="81"/>
                  <a:pt x="33" y="81"/>
                </a:cubicBezTo>
                <a:cubicBezTo>
                  <a:pt x="33" y="81"/>
                  <a:pt x="33" y="81"/>
                  <a:pt x="33" y="81"/>
                </a:cubicBezTo>
                <a:cubicBezTo>
                  <a:pt x="28" y="80"/>
                  <a:pt x="24" y="79"/>
                  <a:pt x="20" y="78"/>
                </a:cubicBezTo>
                <a:cubicBezTo>
                  <a:pt x="20" y="78"/>
                  <a:pt x="20" y="78"/>
                  <a:pt x="20" y="78"/>
                </a:cubicBezTo>
                <a:cubicBezTo>
                  <a:pt x="15" y="76"/>
                  <a:pt x="11" y="73"/>
                  <a:pt x="7" y="69"/>
                </a:cubicBezTo>
                <a:cubicBezTo>
                  <a:pt x="5" y="72"/>
                  <a:pt x="5" y="72"/>
                  <a:pt x="5" y="72"/>
                </a:cubicBezTo>
                <a:cubicBezTo>
                  <a:pt x="4" y="73"/>
                  <a:pt x="2" y="73"/>
                  <a:pt x="1" y="72"/>
                </a:cubicBezTo>
                <a:cubicBezTo>
                  <a:pt x="0" y="71"/>
                  <a:pt x="0" y="69"/>
                  <a:pt x="1" y="69"/>
                </a:cubicBezTo>
                <a:cubicBezTo>
                  <a:pt x="10" y="60"/>
                  <a:pt x="10" y="60"/>
                  <a:pt x="10" y="60"/>
                </a:cubicBezTo>
                <a:cubicBezTo>
                  <a:pt x="4" y="54"/>
                  <a:pt x="1" y="46"/>
                  <a:pt x="1" y="36"/>
                </a:cubicBezTo>
                <a:cubicBezTo>
                  <a:pt x="1" y="26"/>
                  <a:pt x="5" y="17"/>
                  <a:pt x="11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8" y="4"/>
                  <a:pt x="27" y="0"/>
                  <a:pt x="37" y="0"/>
                </a:cubicBezTo>
                <a:cubicBezTo>
                  <a:pt x="46" y="0"/>
                  <a:pt x="54" y="4"/>
                  <a:pt x="61" y="9"/>
                </a:cubicBezTo>
                <a:cubicBezTo>
                  <a:pt x="65" y="5"/>
                  <a:pt x="65" y="5"/>
                  <a:pt x="65" y="5"/>
                </a:cubicBezTo>
                <a:cubicBezTo>
                  <a:pt x="65" y="5"/>
                  <a:pt x="65" y="5"/>
                  <a:pt x="65" y="5"/>
                </a:cubicBezTo>
                <a:cubicBezTo>
                  <a:pt x="65" y="5"/>
                  <a:pt x="65" y="5"/>
                  <a:pt x="65" y="5"/>
                </a:cubicBezTo>
                <a:cubicBezTo>
                  <a:pt x="65" y="5"/>
                  <a:pt x="65" y="5"/>
                  <a:pt x="65" y="5"/>
                </a:cubicBezTo>
                <a:cubicBezTo>
                  <a:pt x="69" y="1"/>
                  <a:pt x="69" y="1"/>
                  <a:pt x="69" y="1"/>
                </a:cubicBezTo>
                <a:close/>
                <a:moveTo>
                  <a:pt x="67" y="10"/>
                </a:moveTo>
                <a:cubicBezTo>
                  <a:pt x="67" y="10"/>
                  <a:pt x="67" y="10"/>
                  <a:pt x="67" y="10"/>
                </a:cubicBezTo>
                <a:cubicBezTo>
                  <a:pt x="64" y="12"/>
                  <a:pt x="64" y="12"/>
                  <a:pt x="64" y="12"/>
                </a:cubicBezTo>
                <a:cubicBezTo>
                  <a:pt x="69" y="19"/>
                  <a:pt x="73" y="27"/>
                  <a:pt x="73" y="36"/>
                </a:cubicBezTo>
                <a:cubicBezTo>
                  <a:pt x="73" y="46"/>
                  <a:pt x="69" y="55"/>
                  <a:pt x="62" y="62"/>
                </a:cubicBezTo>
                <a:cubicBezTo>
                  <a:pt x="62" y="62"/>
                  <a:pt x="62" y="62"/>
                  <a:pt x="62" y="62"/>
                </a:cubicBezTo>
                <a:cubicBezTo>
                  <a:pt x="56" y="69"/>
                  <a:pt x="47" y="73"/>
                  <a:pt x="37" y="73"/>
                </a:cubicBezTo>
                <a:cubicBezTo>
                  <a:pt x="28" y="73"/>
                  <a:pt x="19" y="69"/>
                  <a:pt x="13" y="64"/>
                </a:cubicBezTo>
                <a:cubicBezTo>
                  <a:pt x="10" y="66"/>
                  <a:pt x="10" y="66"/>
                  <a:pt x="10" y="66"/>
                </a:cubicBezTo>
                <a:cubicBezTo>
                  <a:pt x="13" y="69"/>
                  <a:pt x="17" y="72"/>
                  <a:pt x="21" y="73"/>
                </a:cubicBezTo>
                <a:cubicBezTo>
                  <a:pt x="26" y="75"/>
                  <a:pt x="31" y="76"/>
                  <a:pt x="37" y="76"/>
                </a:cubicBezTo>
                <a:cubicBezTo>
                  <a:pt x="42" y="76"/>
                  <a:pt x="47" y="75"/>
                  <a:pt x="52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7" y="71"/>
                  <a:pt x="61" y="68"/>
                  <a:pt x="65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5" y="65"/>
                  <a:pt x="65" y="65"/>
                  <a:pt x="65" y="65"/>
                </a:cubicBezTo>
                <a:cubicBezTo>
                  <a:pt x="69" y="61"/>
                  <a:pt x="72" y="57"/>
                  <a:pt x="74" y="52"/>
                </a:cubicBezTo>
                <a:cubicBezTo>
                  <a:pt x="76" y="47"/>
                  <a:pt x="77" y="42"/>
                  <a:pt x="77" y="36"/>
                </a:cubicBezTo>
                <a:cubicBezTo>
                  <a:pt x="77" y="31"/>
                  <a:pt x="76" y="26"/>
                  <a:pt x="74" y="21"/>
                </a:cubicBezTo>
                <a:cubicBezTo>
                  <a:pt x="72" y="17"/>
                  <a:pt x="69" y="13"/>
                  <a:pt x="67" y="10"/>
                </a:cubicBezTo>
                <a:close/>
                <a:moveTo>
                  <a:pt x="57" y="16"/>
                </a:moveTo>
                <a:cubicBezTo>
                  <a:pt x="57" y="16"/>
                  <a:pt x="57" y="16"/>
                  <a:pt x="57" y="16"/>
                </a:cubicBezTo>
                <a:cubicBezTo>
                  <a:pt x="52" y="11"/>
                  <a:pt x="45" y="8"/>
                  <a:pt x="37" y="8"/>
                </a:cubicBezTo>
                <a:cubicBezTo>
                  <a:pt x="29" y="8"/>
                  <a:pt x="22" y="11"/>
                  <a:pt x="16" y="16"/>
                </a:cubicBezTo>
                <a:cubicBezTo>
                  <a:pt x="11" y="21"/>
                  <a:pt x="8" y="28"/>
                  <a:pt x="8" y="36"/>
                </a:cubicBezTo>
                <a:cubicBezTo>
                  <a:pt x="8" y="44"/>
                  <a:pt x="11" y="51"/>
                  <a:pt x="16" y="57"/>
                </a:cubicBezTo>
                <a:cubicBezTo>
                  <a:pt x="22" y="62"/>
                  <a:pt x="29" y="65"/>
                  <a:pt x="37" y="65"/>
                </a:cubicBezTo>
                <a:cubicBezTo>
                  <a:pt x="44" y="65"/>
                  <a:pt x="52" y="62"/>
                  <a:pt x="57" y="57"/>
                </a:cubicBezTo>
                <a:cubicBezTo>
                  <a:pt x="57" y="57"/>
                  <a:pt x="57" y="57"/>
                  <a:pt x="57" y="57"/>
                </a:cubicBezTo>
                <a:cubicBezTo>
                  <a:pt x="62" y="51"/>
                  <a:pt x="65" y="44"/>
                  <a:pt x="65" y="36"/>
                </a:cubicBezTo>
                <a:cubicBezTo>
                  <a:pt x="65" y="28"/>
                  <a:pt x="62" y="21"/>
                  <a:pt x="57" y="16"/>
                </a:cubicBezTo>
                <a:cubicBezTo>
                  <a:pt x="57" y="16"/>
                  <a:pt x="57" y="16"/>
                  <a:pt x="57" y="16"/>
                </a:cubicBezTo>
                <a:cubicBezTo>
                  <a:pt x="57" y="16"/>
                  <a:pt x="57" y="16"/>
                  <a:pt x="57" y="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4" name="淘宝店chenying0907 24"/>
          <p:cNvSpPr>
            <a:spLocks noEditPoints="1"/>
          </p:cNvSpPr>
          <p:nvPr/>
        </p:nvSpPr>
        <p:spPr bwMode="auto">
          <a:xfrm>
            <a:off x="3923470" y="1901359"/>
            <a:ext cx="176104" cy="166270"/>
          </a:xfrm>
          <a:custGeom>
            <a:avLst/>
            <a:gdLst>
              <a:gd name="T0" fmla="*/ 48 w 98"/>
              <a:gd name="T1" fmla="*/ 24 h 92"/>
              <a:gd name="T2" fmla="*/ 50 w 98"/>
              <a:gd name="T3" fmla="*/ 53 h 92"/>
              <a:gd name="T4" fmla="*/ 52 w 98"/>
              <a:gd name="T5" fmla="*/ 17 h 92"/>
              <a:gd name="T6" fmla="*/ 48 w 98"/>
              <a:gd name="T7" fmla="*/ 16 h 92"/>
              <a:gd name="T8" fmla="*/ 41 w 98"/>
              <a:gd name="T9" fmla="*/ 28 h 92"/>
              <a:gd name="T10" fmla="*/ 94 w 98"/>
              <a:gd name="T11" fmla="*/ 12 h 92"/>
              <a:gd name="T12" fmla="*/ 84 w 98"/>
              <a:gd name="T13" fmla="*/ 12 h 92"/>
              <a:gd name="T14" fmla="*/ 80 w 98"/>
              <a:gd name="T15" fmla="*/ 0 h 92"/>
              <a:gd name="T16" fmla="*/ 14 w 98"/>
              <a:gd name="T17" fmla="*/ 4 h 92"/>
              <a:gd name="T18" fmla="*/ 3 w 98"/>
              <a:gd name="T19" fmla="*/ 12 h 92"/>
              <a:gd name="T20" fmla="*/ 0 w 98"/>
              <a:gd name="T21" fmla="*/ 37 h 92"/>
              <a:gd name="T22" fmla="*/ 6 w 98"/>
              <a:gd name="T23" fmla="*/ 52 h 92"/>
              <a:gd name="T24" fmla="*/ 45 w 98"/>
              <a:gd name="T25" fmla="*/ 75 h 92"/>
              <a:gd name="T26" fmla="*/ 29 w 98"/>
              <a:gd name="T27" fmla="*/ 84 h 92"/>
              <a:gd name="T28" fmla="*/ 29 w 98"/>
              <a:gd name="T29" fmla="*/ 92 h 92"/>
              <a:gd name="T30" fmla="*/ 73 w 98"/>
              <a:gd name="T31" fmla="*/ 88 h 92"/>
              <a:gd name="T32" fmla="*/ 53 w 98"/>
              <a:gd name="T33" fmla="*/ 84 h 92"/>
              <a:gd name="T34" fmla="*/ 78 w 98"/>
              <a:gd name="T35" fmla="*/ 59 h 92"/>
              <a:gd name="T36" fmla="*/ 92 w 98"/>
              <a:gd name="T37" fmla="*/ 52 h 92"/>
              <a:gd name="T38" fmla="*/ 98 w 98"/>
              <a:gd name="T39" fmla="*/ 16 h 92"/>
              <a:gd name="T40" fmla="*/ 11 w 98"/>
              <a:gd name="T41" fmla="*/ 47 h 92"/>
              <a:gd name="T42" fmla="*/ 7 w 98"/>
              <a:gd name="T43" fmla="*/ 37 h 92"/>
              <a:gd name="T44" fmla="*/ 14 w 98"/>
              <a:gd name="T45" fmla="*/ 20 h 92"/>
              <a:gd name="T46" fmla="*/ 15 w 98"/>
              <a:gd name="T47" fmla="*/ 50 h 92"/>
              <a:gd name="T48" fmla="*/ 76 w 98"/>
              <a:gd name="T49" fmla="*/ 40 h 92"/>
              <a:gd name="T50" fmla="*/ 73 w 98"/>
              <a:gd name="T51" fmla="*/ 53 h 92"/>
              <a:gd name="T52" fmla="*/ 49 w 98"/>
              <a:gd name="T53" fmla="*/ 67 h 92"/>
              <a:gd name="T54" fmla="*/ 24 w 98"/>
              <a:gd name="T55" fmla="*/ 53 h 92"/>
              <a:gd name="T56" fmla="*/ 21 w 98"/>
              <a:gd name="T57" fmla="*/ 40 h 92"/>
              <a:gd name="T58" fmla="*/ 76 w 98"/>
              <a:gd name="T59" fmla="*/ 8 h 92"/>
              <a:gd name="T60" fmla="*/ 91 w 98"/>
              <a:gd name="T61" fmla="*/ 37 h 92"/>
              <a:gd name="T62" fmla="*/ 86 w 98"/>
              <a:gd name="T63" fmla="*/ 47 h 92"/>
              <a:gd name="T64" fmla="*/ 83 w 98"/>
              <a:gd name="T65" fmla="*/ 50 h 92"/>
              <a:gd name="T66" fmla="*/ 84 w 98"/>
              <a:gd name="T67" fmla="*/ 40 h 92"/>
              <a:gd name="T68" fmla="*/ 91 w 98"/>
              <a:gd name="T69" fmla="*/ 2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8" h="92">
                <a:moveTo>
                  <a:pt x="44" y="28"/>
                </a:moveTo>
                <a:cubicBezTo>
                  <a:pt x="48" y="24"/>
                  <a:pt x="48" y="24"/>
                  <a:pt x="48" y="24"/>
                </a:cubicBezTo>
                <a:cubicBezTo>
                  <a:pt x="48" y="51"/>
                  <a:pt x="48" y="51"/>
                  <a:pt x="48" y="51"/>
                </a:cubicBezTo>
                <a:cubicBezTo>
                  <a:pt x="48" y="52"/>
                  <a:pt x="49" y="53"/>
                  <a:pt x="50" y="53"/>
                </a:cubicBezTo>
                <a:cubicBezTo>
                  <a:pt x="51" y="53"/>
                  <a:pt x="52" y="52"/>
                  <a:pt x="52" y="51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1" y="15"/>
                  <a:pt x="50" y="15"/>
                </a:cubicBezTo>
                <a:cubicBezTo>
                  <a:pt x="49" y="15"/>
                  <a:pt x="48" y="15"/>
                  <a:pt x="48" y="16"/>
                </a:cubicBezTo>
                <a:cubicBezTo>
                  <a:pt x="41" y="25"/>
                  <a:pt x="41" y="25"/>
                  <a:pt x="41" y="25"/>
                </a:cubicBezTo>
                <a:cubicBezTo>
                  <a:pt x="40" y="26"/>
                  <a:pt x="40" y="28"/>
                  <a:pt x="41" y="28"/>
                </a:cubicBezTo>
                <a:cubicBezTo>
                  <a:pt x="42" y="29"/>
                  <a:pt x="44" y="29"/>
                  <a:pt x="44" y="28"/>
                </a:cubicBezTo>
                <a:close/>
                <a:moveTo>
                  <a:pt x="94" y="12"/>
                </a:moveTo>
                <a:cubicBezTo>
                  <a:pt x="94" y="12"/>
                  <a:pt x="94" y="12"/>
                  <a:pt x="94" y="12"/>
                </a:cubicBezTo>
                <a:cubicBezTo>
                  <a:pt x="84" y="12"/>
                  <a:pt x="84" y="12"/>
                  <a:pt x="84" y="12"/>
                </a:cubicBezTo>
                <a:cubicBezTo>
                  <a:pt x="84" y="4"/>
                  <a:pt x="84" y="4"/>
                  <a:pt x="84" y="4"/>
                </a:cubicBezTo>
                <a:cubicBezTo>
                  <a:pt x="84" y="2"/>
                  <a:pt x="82" y="0"/>
                  <a:pt x="8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5" y="0"/>
                  <a:pt x="14" y="2"/>
                  <a:pt x="14" y="4"/>
                </a:cubicBezTo>
                <a:cubicBezTo>
                  <a:pt x="14" y="12"/>
                  <a:pt x="14" y="12"/>
                  <a:pt x="14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1" y="12"/>
                  <a:pt x="0" y="14"/>
                  <a:pt x="0" y="16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43"/>
                  <a:pt x="2" y="48"/>
                  <a:pt x="6" y="52"/>
                </a:cubicBezTo>
                <a:cubicBezTo>
                  <a:pt x="6" y="52"/>
                  <a:pt x="6" y="52"/>
                  <a:pt x="6" y="52"/>
                </a:cubicBezTo>
                <a:cubicBezTo>
                  <a:pt x="9" y="56"/>
                  <a:pt x="14" y="58"/>
                  <a:pt x="19" y="59"/>
                </a:cubicBezTo>
                <a:cubicBezTo>
                  <a:pt x="25" y="68"/>
                  <a:pt x="35" y="74"/>
                  <a:pt x="45" y="75"/>
                </a:cubicBezTo>
                <a:cubicBezTo>
                  <a:pt x="45" y="84"/>
                  <a:pt x="45" y="84"/>
                  <a:pt x="45" y="84"/>
                </a:cubicBezTo>
                <a:cubicBezTo>
                  <a:pt x="29" y="84"/>
                  <a:pt x="29" y="84"/>
                  <a:pt x="29" y="84"/>
                </a:cubicBezTo>
                <a:cubicBezTo>
                  <a:pt x="27" y="84"/>
                  <a:pt x="25" y="86"/>
                  <a:pt x="25" y="88"/>
                </a:cubicBezTo>
                <a:cubicBezTo>
                  <a:pt x="25" y="90"/>
                  <a:pt x="27" y="92"/>
                  <a:pt x="29" y="92"/>
                </a:cubicBezTo>
                <a:cubicBezTo>
                  <a:pt x="69" y="92"/>
                  <a:pt x="69" y="92"/>
                  <a:pt x="69" y="92"/>
                </a:cubicBezTo>
                <a:cubicBezTo>
                  <a:pt x="71" y="92"/>
                  <a:pt x="73" y="90"/>
                  <a:pt x="73" y="88"/>
                </a:cubicBezTo>
                <a:cubicBezTo>
                  <a:pt x="73" y="86"/>
                  <a:pt x="71" y="84"/>
                  <a:pt x="69" y="84"/>
                </a:cubicBezTo>
                <a:cubicBezTo>
                  <a:pt x="53" y="84"/>
                  <a:pt x="53" y="84"/>
                  <a:pt x="53" y="84"/>
                </a:cubicBezTo>
                <a:cubicBezTo>
                  <a:pt x="53" y="75"/>
                  <a:pt x="53" y="75"/>
                  <a:pt x="53" y="75"/>
                </a:cubicBezTo>
                <a:cubicBezTo>
                  <a:pt x="63" y="74"/>
                  <a:pt x="73" y="68"/>
                  <a:pt x="78" y="59"/>
                </a:cubicBezTo>
                <a:cubicBezTo>
                  <a:pt x="84" y="58"/>
                  <a:pt x="88" y="56"/>
                  <a:pt x="92" y="53"/>
                </a:cubicBezTo>
                <a:cubicBezTo>
                  <a:pt x="92" y="52"/>
                  <a:pt x="92" y="52"/>
                  <a:pt x="92" y="52"/>
                </a:cubicBezTo>
                <a:cubicBezTo>
                  <a:pt x="96" y="48"/>
                  <a:pt x="98" y="43"/>
                  <a:pt x="98" y="37"/>
                </a:cubicBezTo>
                <a:cubicBezTo>
                  <a:pt x="98" y="16"/>
                  <a:pt x="98" y="16"/>
                  <a:pt x="98" y="16"/>
                </a:cubicBezTo>
                <a:cubicBezTo>
                  <a:pt x="98" y="14"/>
                  <a:pt x="96" y="12"/>
                  <a:pt x="94" y="12"/>
                </a:cubicBezTo>
                <a:close/>
                <a:moveTo>
                  <a:pt x="11" y="47"/>
                </a:moveTo>
                <a:cubicBezTo>
                  <a:pt x="11" y="47"/>
                  <a:pt x="11" y="47"/>
                  <a:pt x="11" y="47"/>
                </a:cubicBezTo>
                <a:cubicBezTo>
                  <a:pt x="9" y="44"/>
                  <a:pt x="7" y="41"/>
                  <a:pt x="7" y="37"/>
                </a:cubicBezTo>
                <a:cubicBezTo>
                  <a:pt x="7" y="20"/>
                  <a:pt x="7" y="20"/>
                  <a:pt x="7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40"/>
                  <a:pt x="14" y="40"/>
                  <a:pt x="14" y="40"/>
                </a:cubicBezTo>
                <a:cubicBezTo>
                  <a:pt x="14" y="44"/>
                  <a:pt x="14" y="47"/>
                  <a:pt x="15" y="50"/>
                </a:cubicBezTo>
                <a:cubicBezTo>
                  <a:pt x="14" y="49"/>
                  <a:pt x="12" y="48"/>
                  <a:pt x="11" y="47"/>
                </a:cubicBezTo>
                <a:close/>
                <a:moveTo>
                  <a:pt x="76" y="40"/>
                </a:moveTo>
                <a:cubicBezTo>
                  <a:pt x="76" y="40"/>
                  <a:pt x="76" y="40"/>
                  <a:pt x="76" y="40"/>
                </a:cubicBezTo>
                <a:cubicBezTo>
                  <a:pt x="76" y="45"/>
                  <a:pt x="75" y="49"/>
                  <a:pt x="73" y="53"/>
                </a:cubicBezTo>
                <a:cubicBezTo>
                  <a:pt x="73" y="53"/>
                  <a:pt x="73" y="53"/>
                  <a:pt x="73" y="53"/>
                </a:cubicBezTo>
                <a:cubicBezTo>
                  <a:pt x="69" y="62"/>
                  <a:pt x="59" y="67"/>
                  <a:pt x="49" y="67"/>
                </a:cubicBezTo>
                <a:cubicBezTo>
                  <a:pt x="39" y="67"/>
                  <a:pt x="29" y="62"/>
                  <a:pt x="24" y="53"/>
                </a:cubicBezTo>
                <a:cubicBezTo>
                  <a:pt x="24" y="53"/>
                  <a:pt x="24" y="53"/>
                  <a:pt x="24" y="53"/>
                </a:cubicBezTo>
                <a:cubicBezTo>
                  <a:pt x="22" y="49"/>
                  <a:pt x="21" y="45"/>
                  <a:pt x="21" y="40"/>
                </a:cubicBezTo>
                <a:cubicBezTo>
                  <a:pt x="21" y="40"/>
                  <a:pt x="21" y="40"/>
                  <a:pt x="21" y="40"/>
                </a:cubicBezTo>
                <a:cubicBezTo>
                  <a:pt x="21" y="8"/>
                  <a:pt x="21" y="8"/>
                  <a:pt x="21" y="8"/>
                </a:cubicBezTo>
                <a:cubicBezTo>
                  <a:pt x="76" y="8"/>
                  <a:pt x="76" y="8"/>
                  <a:pt x="76" y="8"/>
                </a:cubicBezTo>
                <a:cubicBezTo>
                  <a:pt x="76" y="40"/>
                  <a:pt x="76" y="40"/>
                  <a:pt x="76" y="40"/>
                </a:cubicBezTo>
                <a:close/>
                <a:moveTo>
                  <a:pt x="91" y="37"/>
                </a:moveTo>
                <a:cubicBezTo>
                  <a:pt x="91" y="37"/>
                  <a:pt x="91" y="37"/>
                  <a:pt x="91" y="37"/>
                </a:cubicBezTo>
                <a:cubicBezTo>
                  <a:pt x="91" y="41"/>
                  <a:pt x="89" y="44"/>
                  <a:pt x="86" y="47"/>
                </a:cubicBezTo>
                <a:cubicBezTo>
                  <a:pt x="86" y="47"/>
                  <a:pt x="86" y="47"/>
                  <a:pt x="86" y="47"/>
                </a:cubicBezTo>
                <a:cubicBezTo>
                  <a:pt x="85" y="48"/>
                  <a:pt x="84" y="49"/>
                  <a:pt x="83" y="50"/>
                </a:cubicBezTo>
                <a:cubicBezTo>
                  <a:pt x="84" y="47"/>
                  <a:pt x="84" y="44"/>
                  <a:pt x="84" y="40"/>
                </a:cubicBezTo>
                <a:cubicBezTo>
                  <a:pt x="84" y="40"/>
                  <a:pt x="84" y="40"/>
                  <a:pt x="84" y="40"/>
                </a:cubicBezTo>
                <a:cubicBezTo>
                  <a:pt x="84" y="20"/>
                  <a:pt x="84" y="20"/>
                  <a:pt x="84" y="20"/>
                </a:cubicBezTo>
                <a:cubicBezTo>
                  <a:pt x="91" y="20"/>
                  <a:pt x="91" y="20"/>
                  <a:pt x="91" y="20"/>
                </a:cubicBezTo>
                <a:cubicBezTo>
                  <a:pt x="91" y="37"/>
                  <a:pt x="91" y="37"/>
                  <a:pt x="91" y="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5" name="淘宝店chenying0907 26"/>
          <p:cNvSpPr>
            <a:spLocks noEditPoints="1"/>
          </p:cNvSpPr>
          <p:nvPr/>
        </p:nvSpPr>
        <p:spPr bwMode="auto">
          <a:xfrm>
            <a:off x="5055763" y="1886501"/>
            <a:ext cx="160762" cy="161516"/>
          </a:xfrm>
          <a:custGeom>
            <a:avLst/>
            <a:gdLst>
              <a:gd name="T0" fmla="*/ 83 w 106"/>
              <a:gd name="T1" fmla="*/ 53 h 106"/>
              <a:gd name="T2" fmla="*/ 104 w 106"/>
              <a:gd name="T3" fmla="*/ 22 h 106"/>
              <a:gd name="T4" fmla="*/ 72 w 106"/>
              <a:gd name="T5" fmla="*/ 4 h 106"/>
              <a:gd name="T6" fmla="*/ 31 w 106"/>
              <a:gd name="T7" fmla="*/ 2 h 106"/>
              <a:gd name="T8" fmla="*/ 2 w 106"/>
              <a:gd name="T9" fmla="*/ 26 h 106"/>
              <a:gd name="T10" fmla="*/ 23 w 106"/>
              <a:gd name="T11" fmla="*/ 53 h 106"/>
              <a:gd name="T12" fmla="*/ 1 w 106"/>
              <a:gd name="T13" fmla="*/ 77 h 106"/>
              <a:gd name="T14" fmla="*/ 5 w 106"/>
              <a:gd name="T15" fmla="*/ 105 h 106"/>
              <a:gd name="T16" fmla="*/ 32 w 106"/>
              <a:gd name="T17" fmla="*/ 104 h 106"/>
              <a:gd name="T18" fmla="*/ 74 w 106"/>
              <a:gd name="T19" fmla="*/ 104 h 106"/>
              <a:gd name="T20" fmla="*/ 80 w 106"/>
              <a:gd name="T21" fmla="*/ 104 h 106"/>
              <a:gd name="T22" fmla="*/ 104 w 106"/>
              <a:gd name="T23" fmla="*/ 75 h 106"/>
              <a:gd name="T24" fmla="*/ 77 w 106"/>
              <a:gd name="T25" fmla="*/ 9 h 106"/>
              <a:gd name="T26" fmla="*/ 96 w 106"/>
              <a:gd name="T27" fmla="*/ 24 h 106"/>
              <a:gd name="T28" fmla="*/ 90 w 106"/>
              <a:gd name="T29" fmla="*/ 36 h 106"/>
              <a:gd name="T30" fmla="*/ 85 w 106"/>
              <a:gd name="T31" fmla="*/ 31 h 106"/>
              <a:gd name="T32" fmla="*/ 85 w 106"/>
              <a:gd name="T33" fmla="*/ 31 h 106"/>
              <a:gd name="T34" fmla="*/ 75 w 106"/>
              <a:gd name="T35" fmla="*/ 21 h 106"/>
              <a:gd name="T36" fmla="*/ 75 w 106"/>
              <a:gd name="T37" fmla="*/ 21 h 106"/>
              <a:gd name="T38" fmla="*/ 75 w 106"/>
              <a:gd name="T39" fmla="*/ 21 h 106"/>
              <a:gd name="T40" fmla="*/ 75 w 106"/>
              <a:gd name="T41" fmla="*/ 20 h 106"/>
              <a:gd name="T42" fmla="*/ 77 w 106"/>
              <a:gd name="T43" fmla="*/ 9 h 106"/>
              <a:gd name="T44" fmla="*/ 80 w 106"/>
              <a:gd name="T45" fmla="*/ 33 h 106"/>
              <a:gd name="T46" fmla="*/ 15 w 106"/>
              <a:gd name="T47" fmla="*/ 84 h 106"/>
              <a:gd name="T48" fmla="*/ 80 w 106"/>
              <a:gd name="T49" fmla="*/ 33 h 106"/>
              <a:gd name="T50" fmla="*/ 10 w 106"/>
              <a:gd name="T51" fmla="*/ 29 h 106"/>
              <a:gd name="T52" fmla="*/ 32 w 106"/>
              <a:gd name="T53" fmla="*/ 14 h 106"/>
              <a:gd name="T54" fmla="*/ 25 w 106"/>
              <a:gd name="T55" fmla="*/ 24 h 106"/>
              <a:gd name="T56" fmla="*/ 35 w 106"/>
              <a:gd name="T57" fmla="*/ 17 h 106"/>
              <a:gd name="T58" fmla="*/ 37 w 106"/>
              <a:gd name="T59" fmla="*/ 26 h 106"/>
              <a:gd name="T60" fmla="*/ 41 w 106"/>
              <a:gd name="T61" fmla="*/ 29 h 106"/>
              <a:gd name="T62" fmla="*/ 47 w 106"/>
              <a:gd name="T63" fmla="*/ 29 h 106"/>
              <a:gd name="T64" fmla="*/ 10 w 106"/>
              <a:gd name="T65" fmla="*/ 29 h 106"/>
              <a:gd name="T66" fmla="*/ 67 w 106"/>
              <a:gd name="T67" fmla="*/ 19 h 106"/>
              <a:gd name="T68" fmla="*/ 12 w 106"/>
              <a:gd name="T69" fmla="*/ 80 h 106"/>
              <a:gd name="T70" fmla="*/ 67 w 106"/>
              <a:gd name="T71" fmla="*/ 19 h 106"/>
              <a:gd name="T72" fmla="*/ 8 w 106"/>
              <a:gd name="T73" fmla="*/ 98 h 106"/>
              <a:gd name="T74" fmla="*/ 22 w 106"/>
              <a:gd name="T75" fmla="*/ 98 h 106"/>
              <a:gd name="T76" fmla="*/ 28 w 106"/>
              <a:gd name="T77" fmla="*/ 97 h 106"/>
              <a:gd name="T78" fmla="*/ 25 w 106"/>
              <a:gd name="T79" fmla="*/ 94 h 106"/>
              <a:gd name="T80" fmla="*/ 86 w 106"/>
              <a:gd name="T81" fmla="*/ 39 h 106"/>
              <a:gd name="T82" fmla="*/ 77 w 106"/>
              <a:gd name="T83" fmla="*/ 96 h 106"/>
              <a:gd name="T84" fmla="*/ 59 w 106"/>
              <a:gd name="T85" fmla="*/ 77 h 106"/>
              <a:gd name="T86" fmla="*/ 81 w 106"/>
              <a:gd name="T87" fmla="*/ 62 h 106"/>
              <a:gd name="T88" fmla="*/ 77 w 106"/>
              <a:gd name="T89" fmla="*/ 69 h 106"/>
              <a:gd name="T90" fmla="*/ 84 w 106"/>
              <a:gd name="T91" fmla="*/ 66 h 106"/>
              <a:gd name="T92" fmla="*/ 83 w 106"/>
              <a:gd name="T93" fmla="*/ 78 h 106"/>
              <a:gd name="T94" fmla="*/ 86 w 106"/>
              <a:gd name="T95" fmla="*/ 81 h 106"/>
              <a:gd name="T96" fmla="*/ 96 w 106"/>
              <a:gd name="T97" fmla="*/ 77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6" h="106">
                <a:moveTo>
                  <a:pt x="104" y="75"/>
                </a:moveTo>
                <a:cubicBezTo>
                  <a:pt x="83" y="53"/>
                  <a:pt x="83" y="53"/>
                  <a:pt x="83" y="53"/>
                </a:cubicBezTo>
                <a:cubicBezTo>
                  <a:pt x="102" y="34"/>
                  <a:pt x="102" y="34"/>
                  <a:pt x="102" y="34"/>
                </a:cubicBezTo>
                <a:cubicBezTo>
                  <a:pt x="105" y="31"/>
                  <a:pt x="106" y="27"/>
                  <a:pt x="104" y="22"/>
                </a:cubicBezTo>
                <a:cubicBezTo>
                  <a:pt x="102" y="17"/>
                  <a:pt x="92" y="9"/>
                  <a:pt x="87" y="4"/>
                </a:cubicBezTo>
                <a:cubicBezTo>
                  <a:pt x="83" y="0"/>
                  <a:pt x="76" y="0"/>
                  <a:pt x="72" y="4"/>
                </a:cubicBezTo>
                <a:cubicBezTo>
                  <a:pt x="52" y="23"/>
                  <a:pt x="52" y="23"/>
                  <a:pt x="52" y="23"/>
                </a:cubicBezTo>
                <a:cubicBezTo>
                  <a:pt x="31" y="2"/>
                  <a:pt x="31" y="2"/>
                  <a:pt x="31" y="2"/>
                </a:cubicBezTo>
                <a:cubicBezTo>
                  <a:pt x="30" y="1"/>
                  <a:pt x="27" y="1"/>
                  <a:pt x="26" y="2"/>
                </a:cubicBezTo>
                <a:cubicBezTo>
                  <a:pt x="2" y="26"/>
                  <a:pt x="2" y="26"/>
                  <a:pt x="2" y="26"/>
                </a:cubicBezTo>
                <a:cubicBezTo>
                  <a:pt x="0" y="28"/>
                  <a:pt x="0" y="30"/>
                  <a:pt x="2" y="31"/>
                </a:cubicBezTo>
                <a:cubicBezTo>
                  <a:pt x="23" y="53"/>
                  <a:pt x="23" y="53"/>
                  <a:pt x="23" y="53"/>
                </a:cubicBezTo>
                <a:cubicBezTo>
                  <a:pt x="2" y="74"/>
                  <a:pt x="2" y="74"/>
                  <a:pt x="2" y="74"/>
                </a:cubicBezTo>
                <a:cubicBezTo>
                  <a:pt x="1" y="75"/>
                  <a:pt x="1" y="76"/>
                  <a:pt x="1" y="77"/>
                </a:cubicBezTo>
                <a:cubicBezTo>
                  <a:pt x="1" y="85"/>
                  <a:pt x="1" y="93"/>
                  <a:pt x="1" y="101"/>
                </a:cubicBezTo>
                <a:cubicBezTo>
                  <a:pt x="1" y="103"/>
                  <a:pt x="2" y="105"/>
                  <a:pt x="5" y="105"/>
                </a:cubicBezTo>
                <a:cubicBezTo>
                  <a:pt x="29" y="105"/>
                  <a:pt x="29" y="105"/>
                  <a:pt x="29" y="105"/>
                </a:cubicBezTo>
                <a:cubicBezTo>
                  <a:pt x="30" y="105"/>
                  <a:pt x="31" y="105"/>
                  <a:pt x="32" y="104"/>
                </a:cubicBezTo>
                <a:cubicBezTo>
                  <a:pt x="53" y="83"/>
                  <a:pt x="53" y="83"/>
                  <a:pt x="53" y="83"/>
                </a:cubicBezTo>
                <a:cubicBezTo>
                  <a:pt x="74" y="104"/>
                  <a:pt x="74" y="104"/>
                  <a:pt x="74" y="104"/>
                </a:cubicBezTo>
                <a:cubicBezTo>
                  <a:pt x="75" y="104"/>
                  <a:pt x="75" y="104"/>
                  <a:pt x="75" y="104"/>
                </a:cubicBezTo>
                <a:cubicBezTo>
                  <a:pt x="76" y="106"/>
                  <a:pt x="78" y="106"/>
                  <a:pt x="80" y="104"/>
                </a:cubicBezTo>
                <a:cubicBezTo>
                  <a:pt x="104" y="80"/>
                  <a:pt x="104" y="80"/>
                  <a:pt x="104" y="80"/>
                </a:cubicBezTo>
                <a:cubicBezTo>
                  <a:pt x="105" y="79"/>
                  <a:pt x="105" y="76"/>
                  <a:pt x="104" y="75"/>
                </a:cubicBezTo>
                <a:close/>
                <a:moveTo>
                  <a:pt x="77" y="9"/>
                </a:moveTo>
                <a:cubicBezTo>
                  <a:pt x="77" y="9"/>
                  <a:pt x="77" y="9"/>
                  <a:pt x="77" y="9"/>
                </a:cubicBezTo>
                <a:cubicBezTo>
                  <a:pt x="78" y="8"/>
                  <a:pt x="80" y="8"/>
                  <a:pt x="82" y="9"/>
                </a:cubicBezTo>
                <a:cubicBezTo>
                  <a:pt x="87" y="14"/>
                  <a:pt x="92" y="19"/>
                  <a:pt x="96" y="24"/>
                </a:cubicBezTo>
                <a:cubicBezTo>
                  <a:pt x="98" y="26"/>
                  <a:pt x="98" y="28"/>
                  <a:pt x="96" y="29"/>
                </a:cubicBezTo>
                <a:cubicBezTo>
                  <a:pt x="90" y="36"/>
                  <a:pt x="90" y="36"/>
                  <a:pt x="90" y="36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85" y="31"/>
                  <a:pt x="85" y="31"/>
                  <a:pt x="85" y="3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ubicBezTo>
                  <a:pt x="75" y="20"/>
                  <a:pt x="75" y="20"/>
                  <a:pt x="75" y="20"/>
                </a:cubicBezTo>
                <a:cubicBezTo>
                  <a:pt x="70" y="16"/>
                  <a:pt x="70" y="16"/>
                  <a:pt x="70" y="16"/>
                </a:cubicBezTo>
                <a:cubicBezTo>
                  <a:pt x="77" y="9"/>
                  <a:pt x="77" y="9"/>
                  <a:pt x="77" y="9"/>
                </a:cubicBezTo>
                <a:close/>
                <a:moveTo>
                  <a:pt x="80" y="33"/>
                </a:moveTo>
                <a:cubicBezTo>
                  <a:pt x="80" y="33"/>
                  <a:pt x="80" y="33"/>
                  <a:pt x="80" y="33"/>
                </a:cubicBezTo>
                <a:cubicBezTo>
                  <a:pt x="61" y="52"/>
                  <a:pt x="42" y="72"/>
                  <a:pt x="22" y="91"/>
                </a:cubicBezTo>
                <a:cubicBezTo>
                  <a:pt x="15" y="84"/>
                  <a:pt x="15" y="84"/>
                  <a:pt x="15" y="84"/>
                </a:cubicBezTo>
                <a:cubicBezTo>
                  <a:pt x="73" y="25"/>
                  <a:pt x="73" y="25"/>
                  <a:pt x="73" y="25"/>
                </a:cubicBezTo>
                <a:cubicBezTo>
                  <a:pt x="76" y="28"/>
                  <a:pt x="78" y="30"/>
                  <a:pt x="80" y="33"/>
                </a:cubicBezTo>
                <a:close/>
                <a:moveTo>
                  <a:pt x="10" y="29"/>
                </a:moveTo>
                <a:cubicBezTo>
                  <a:pt x="10" y="29"/>
                  <a:pt x="10" y="29"/>
                  <a:pt x="10" y="29"/>
                </a:cubicBezTo>
                <a:cubicBezTo>
                  <a:pt x="29" y="10"/>
                  <a:pt x="29" y="10"/>
                  <a:pt x="29" y="10"/>
                </a:cubicBezTo>
                <a:cubicBezTo>
                  <a:pt x="32" y="14"/>
                  <a:pt x="32" y="14"/>
                  <a:pt x="32" y="14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1"/>
                  <a:pt x="25" y="23"/>
                  <a:pt x="25" y="24"/>
                </a:cubicBezTo>
                <a:cubicBezTo>
                  <a:pt x="26" y="24"/>
                  <a:pt x="28" y="24"/>
                  <a:pt x="29" y="24"/>
                </a:cubicBezTo>
                <a:cubicBezTo>
                  <a:pt x="35" y="17"/>
                  <a:pt x="35" y="17"/>
                  <a:pt x="35" y="17"/>
                </a:cubicBezTo>
                <a:cubicBezTo>
                  <a:pt x="41" y="22"/>
                  <a:pt x="41" y="22"/>
                  <a:pt x="41" y="22"/>
                </a:cubicBezTo>
                <a:cubicBezTo>
                  <a:pt x="37" y="26"/>
                  <a:pt x="37" y="26"/>
                  <a:pt x="37" y="26"/>
                </a:cubicBezTo>
                <a:cubicBezTo>
                  <a:pt x="36" y="27"/>
                  <a:pt x="36" y="28"/>
                  <a:pt x="37" y="29"/>
                </a:cubicBezTo>
                <a:cubicBezTo>
                  <a:pt x="38" y="30"/>
                  <a:pt x="40" y="30"/>
                  <a:pt x="41" y="29"/>
                </a:cubicBezTo>
                <a:cubicBezTo>
                  <a:pt x="44" y="26"/>
                  <a:pt x="44" y="26"/>
                  <a:pt x="44" y="26"/>
                </a:cubicBezTo>
                <a:cubicBezTo>
                  <a:pt x="47" y="29"/>
                  <a:pt x="47" y="29"/>
                  <a:pt x="47" y="29"/>
                </a:cubicBezTo>
                <a:cubicBezTo>
                  <a:pt x="29" y="47"/>
                  <a:pt x="29" y="47"/>
                  <a:pt x="29" y="47"/>
                </a:cubicBezTo>
                <a:cubicBezTo>
                  <a:pt x="10" y="29"/>
                  <a:pt x="10" y="29"/>
                  <a:pt x="10" y="29"/>
                </a:cubicBezTo>
                <a:close/>
                <a:moveTo>
                  <a:pt x="67" y="19"/>
                </a:moveTo>
                <a:cubicBezTo>
                  <a:pt x="67" y="19"/>
                  <a:pt x="67" y="19"/>
                  <a:pt x="67" y="19"/>
                </a:cubicBezTo>
                <a:cubicBezTo>
                  <a:pt x="70" y="22"/>
                  <a:pt x="70" y="22"/>
                  <a:pt x="70" y="22"/>
                </a:cubicBezTo>
                <a:cubicBezTo>
                  <a:pt x="12" y="80"/>
                  <a:pt x="12" y="80"/>
                  <a:pt x="12" y="80"/>
                </a:cubicBezTo>
                <a:cubicBezTo>
                  <a:pt x="9" y="78"/>
                  <a:pt x="9" y="78"/>
                  <a:pt x="9" y="78"/>
                </a:cubicBezTo>
                <a:cubicBezTo>
                  <a:pt x="67" y="19"/>
                  <a:pt x="67" y="19"/>
                  <a:pt x="67" y="19"/>
                </a:cubicBezTo>
                <a:close/>
                <a:moveTo>
                  <a:pt x="8" y="98"/>
                </a:moveTo>
                <a:cubicBezTo>
                  <a:pt x="8" y="98"/>
                  <a:pt x="8" y="98"/>
                  <a:pt x="8" y="98"/>
                </a:cubicBezTo>
                <a:cubicBezTo>
                  <a:pt x="8" y="84"/>
                  <a:pt x="8" y="84"/>
                  <a:pt x="8" y="84"/>
                </a:cubicBezTo>
                <a:cubicBezTo>
                  <a:pt x="22" y="98"/>
                  <a:pt x="22" y="98"/>
                  <a:pt x="22" y="98"/>
                </a:cubicBezTo>
                <a:cubicBezTo>
                  <a:pt x="8" y="98"/>
                  <a:pt x="8" y="98"/>
                  <a:pt x="8" y="98"/>
                </a:cubicBezTo>
                <a:close/>
                <a:moveTo>
                  <a:pt x="28" y="97"/>
                </a:moveTo>
                <a:cubicBezTo>
                  <a:pt x="28" y="97"/>
                  <a:pt x="28" y="97"/>
                  <a:pt x="28" y="97"/>
                </a:cubicBezTo>
                <a:cubicBezTo>
                  <a:pt x="25" y="94"/>
                  <a:pt x="25" y="94"/>
                  <a:pt x="25" y="94"/>
                </a:cubicBezTo>
                <a:cubicBezTo>
                  <a:pt x="45" y="75"/>
                  <a:pt x="64" y="55"/>
                  <a:pt x="84" y="36"/>
                </a:cubicBezTo>
                <a:cubicBezTo>
                  <a:pt x="86" y="39"/>
                  <a:pt x="86" y="39"/>
                  <a:pt x="86" y="39"/>
                </a:cubicBezTo>
                <a:cubicBezTo>
                  <a:pt x="28" y="97"/>
                  <a:pt x="28" y="97"/>
                  <a:pt x="28" y="97"/>
                </a:cubicBezTo>
                <a:close/>
                <a:moveTo>
                  <a:pt x="77" y="96"/>
                </a:moveTo>
                <a:cubicBezTo>
                  <a:pt x="77" y="96"/>
                  <a:pt x="77" y="96"/>
                  <a:pt x="77" y="96"/>
                </a:cubicBezTo>
                <a:cubicBezTo>
                  <a:pt x="59" y="77"/>
                  <a:pt x="59" y="77"/>
                  <a:pt x="59" y="77"/>
                </a:cubicBezTo>
                <a:cubicBezTo>
                  <a:pt x="77" y="59"/>
                  <a:pt x="77" y="59"/>
                  <a:pt x="77" y="59"/>
                </a:cubicBezTo>
                <a:cubicBezTo>
                  <a:pt x="81" y="62"/>
                  <a:pt x="81" y="62"/>
                  <a:pt x="81" y="62"/>
                </a:cubicBezTo>
                <a:cubicBezTo>
                  <a:pt x="77" y="66"/>
                  <a:pt x="77" y="66"/>
                  <a:pt x="77" y="66"/>
                </a:cubicBezTo>
                <a:cubicBezTo>
                  <a:pt x="77" y="67"/>
                  <a:pt x="77" y="68"/>
                  <a:pt x="77" y="69"/>
                </a:cubicBezTo>
                <a:cubicBezTo>
                  <a:pt x="78" y="70"/>
                  <a:pt x="80" y="70"/>
                  <a:pt x="81" y="69"/>
                </a:cubicBezTo>
                <a:cubicBezTo>
                  <a:pt x="84" y="66"/>
                  <a:pt x="84" y="66"/>
                  <a:pt x="84" y="66"/>
                </a:cubicBezTo>
                <a:cubicBezTo>
                  <a:pt x="89" y="71"/>
                  <a:pt x="89" y="71"/>
                  <a:pt x="89" y="71"/>
                </a:cubicBezTo>
                <a:cubicBezTo>
                  <a:pt x="83" y="78"/>
                  <a:pt x="83" y="78"/>
                  <a:pt x="83" y="78"/>
                </a:cubicBezTo>
                <a:cubicBezTo>
                  <a:pt x="82" y="78"/>
                  <a:pt x="82" y="80"/>
                  <a:pt x="83" y="81"/>
                </a:cubicBezTo>
                <a:cubicBezTo>
                  <a:pt x="84" y="82"/>
                  <a:pt x="85" y="82"/>
                  <a:pt x="86" y="81"/>
                </a:cubicBezTo>
                <a:cubicBezTo>
                  <a:pt x="93" y="74"/>
                  <a:pt x="93" y="74"/>
                  <a:pt x="93" y="74"/>
                </a:cubicBezTo>
                <a:cubicBezTo>
                  <a:pt x="96" y="77"/>
                  <a:pt x="96" y="77"/>
                  <a:pt x="96" y="77"/>
                </a:cubicBezTo>
                <a:cubicBezTo>
                  <a:pt x="77" y="96"/>
                  <a:pt x="77" y="96"/>
                  <a:pt x="77" y="9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23" tIns="45711" rIns="91423" bIns="45711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8965159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2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750"/>
                            </p:stCondLst>
                            <p:childTnLst>
                              <p:par>
                                <p:cTn id="8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250"/>
                            </p:stCondLst>
                            <p:childTnLst>
                              <p:par>
                                <p:cTn id="1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112" grpId="0" animBg="1"/>
      <p:bldP spid="113" grpId="0" animBg="1"/>
      <p:bldP spid="114" grpId="0" animBg="1"/>
      <p:bldP spid="1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7"/>
          <p:cNvGrpSpPr/>
          <p:nvPr/>
        </p:nvGrpSpPr>
        <p:grpSpPr>
          <a:xfrm>
            <a:off x="4299013" y="1812975"/>
            <a:ext cx="3399891" cy="1786846"/>
            <a:chOff x="6096000" y="2564096"/>
            <a:chExt cx="5321343" cy="2382461"/>
          </a:xfrm>
        </p:grpSpPr>
        <p:sp>
          <p:nvSpPr>
            <p:cNvPr id="107" name="Shape 3965"/>
            <p:cNvSpPr/>
            <p:nvPr/>
          </p:nvSpPr>
          <p:spPr>
            <a:xfrm>
              <a:off x="6096000" y="2564096"/>
              <a:ext cx="5321343" cy="427930"/>
            </a:xfrm>
            <a:prstGeom prst="roundRect">
              <a:avLst>
                <a:gd name="adj" fmla="val 38018"/>
              </a:avLst>
            </a:pr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08" name="Shape 3966"/>
            <p:cNvSpPr/>
            <p:nvPr/>
          </p:nvSpPr>
          <p:spPr>
            <a:xfrm>
              <a:off x="6096000" y="3052728"/>
              <a:ext cx="5321343" cy="427931"/>
            </a:xfrm>
            <a:prstGeom prst="roundRect">
              <a:avLst>
                <a:gd name="adj" fmla="val 38018"/>
              </a:avLst>
            </a:pr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09" name="Shape 3967"/>
            <p:cNvSpPr/>
            <p:nvPr/>
          </p:nvSpPr>
          <p:spPr>
            <a:xfrm>
              <a:off x="6096000" y="3541361"/>
              <a:ext cx="5321343" cy="427931"/>
            </a:xfrm>
            <a:prstGeom prst="roundRect">
              <a:avLst>
                <a:gd name="adj" fmla="val 38018"/>
              </a:avLst>
            </a:pr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10" name="Shape 3968"/>
            <p:cNvSpPr/>
            <p:nvPr/>
          </p:nvSpPr>
          <p:spPr>
            <a:xfrm>
              <a:off x="6096000" y="4029994"/>
              <a:ext cx="5321343" cy="427930"/>
            </a:xfrm>
            <a:prstGeom prst="roundRect">
              <a:avLst>
                <a:gd name="adj" fmla="val 38018"/>
              </a:avLst>
            </a:pr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11" name="Shape 3969"/>
            <p:cNvSpPr/>
            <p:nvPr/>
          </p:nvSpPr>
          <p:spPr>
            <a:xfrm>
              <a:off x="6096000" y="4518626"/>
              <a:ext cx="5321343" cy="427931"/>
            </a:xfrm>
            <a:prstGeom prst="roundRect">
              <a:avLst>
                <a:gd name="adj" fmla="val 38018"/>
              </a:avLst>
            </a:pr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113" name="Shape 3973"/>
          <p:cNvSpPr/>
          <p:nvPr/>
        </p:nvSpPr>
        <p:spPr>
          <a:xfrm>
            <a:off x="5048547" y="1811855"/>
            <a:ext cx="1859751" cy="320948"/>
          </a:xfrm>
          <a:prstGeom prst="roundRect">
            <a:avLst>
              <a:gd name="adj" fmla="val 38018"/>
            </a:avLst>
          </a:prstGeom>
          <a:solidFill>
            <a:schemeClr val="accent1">
              <a:alpha val="75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400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14" name="Shape 3975"/>
          <p:cNvSpPr/>
          <p:nvPr/>
        </p:nvSpPr>
        <p:spPr>
          <a:xfrm>
            <a:off x="5048548" y="2178328"/>
            <a:ext cx="1544571" cy="320948"/>
          </a:xfrm>
          <a:prstGeom prst="roundRect">
            <a:avLst>
              <a:gd name="adj" fmla="val 38018"/>
            </a:avLst>
          </a:prstGeom>
          <a:solidFill>
            <a:schemeClr val="accent2">
              <a:alpha val="75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400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15" name="Shape 3977"/>
          <p:cNvSpPr/>
          <p:nvPr/>
        </p:nvSpPr>
        <p:spPr>
          <a:xfrm>
            <a:off x="5048547" y="2544804"/>
            <a:ext cx="1360333" cy="320948"/>
          </a:xfrm>
          <a:prstGeom prst="roundRect">
            <a:avLst>
              <a:gd name="adj" fmla="val 38018"/>
            </a:avLst>
          </a:prstGeom>
          <a:solidFill>
            <a:schemeClr val="accent3">
              <a:alpha val="75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400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16" name="Shape 3979"/>
          <p:cNvSpPr/>
          <p:nvPr/>
        </p:nvSpPr>
        <p:spPr>
          <a:xfrm>
            <a:off x="5048547" y="2913811"/>
            <a:ext cx="2420257" cy="320948"/>
          </a:xfrm>
          <a:prstGeom prst="roundRect">
            <a:avLst>
              <a:gd name="adj" fmla="val 38018"/>
            </a:avLst>
          </a:prstGeom>
          <a:solidFill>
            <a:schemeClr val="accent4">
              <a:alpha val="75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400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17" name="Shape 3981"/>
          <p:cNvSpPr/>
          <p:nvPr/>
        </p:nvSpPr>
        <p:spPr>
          <a:xfrm>
            <a:off x="5048548" y="3276485"/>
            <a:ext cx="1210128" cy="320948"/>
          </a:xfrm>
          <a:prstGeom prst="roundRect">
            <a:avLst>
              <a:gd name="adj" fmla="val 38018"/>
            </a:avLst>
          </a:prstGeom>
          <a:solidFill>
            <a:schemeClr val="accent5">
              <a:lumMod val="60000"/>
              <a:lumOff val="40000"/>
              <a:alpha val="75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400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3" name="Group 118"/>
          <p:cNvGrpSpPr/>
          <p:nvPr/>
        </p:nvGrpSpPr>
        <p:grpSpPr>
          <a:xfrm>
            <a:off x="4299013" y="1811855"/>
            <a:ext cx="988626" cy="1786846"/>
            <a:chOff x="4815540" y="2936521"/>
            <a:chExt cx="2568056" cy="2382462"/>
          </a:xfrm>
        </p:grpSpPr>
        <p:sp>
          <p:nvSpPr>
            <p:cNvPr id="120" name="Shape 3987"/>
            <p:cNvSpPr/>
            <p:nvPr/>
          </p:nvSpPr>
          <p:spPr>
            <a:xfrm>
              <a:off x="4816923" y="3425154"/>
              <a:ext cx="2558154" cy="427931"/>
            </a:xfrm>
            <a:prstGeom prst="roundRect">
              <a:avLst>
                <a:gd name="adj" fmla="val 38018"/>
              </a:avLst>
            </a:prstGeom>
            <a:solidFill>
              <a:schemeClr val="accent2"/>
            </a:solidFill>
            <a:ln w="317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21" name="Shape 3990"/>
            <p:cNvSpPr/>
            <p:nvPr/>
          </p:nvSpPr>
          <p:spPr>
            <a:xfrm>
              <a:off x="4816923" y="3913786"/>
              <a:ext cx="2558154" cy="427931"/>
            </a:xfrm>
            <a:prstGeom prst="roundRect">
              <a:avLst>
                <a:gd name="adj" fmla="val 38018"/>
              </a:avLst>
            </a:prstGeom>
            <a:solidFill>
              <a:schemeClr val="accent3"/>
            </a:solidFill>
            <a:ln w="317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22" name="Shape 3993"/>
            <p:cNvSpPr/>
            <p:nvPr/>
          </p:nvSpPr>
          <p:spPr>
            <a:xfrm>
              <a:off x="4816923" y="4402419"/>
              <a:ext cx="2558154" cy="427931"/>
            </a:xfrm>
            <a:prstGeom prst="roundRect">
              <a:avLst>
                <a:gd name="adj" fmla="val 38018"/>
              </a:avLst>
            </a:prstGeom>
            <a:solidFill>
              <a:schemeClr val="accent4"/>
            </a:solidFill>
            <a:ln w="317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23" name="Shape 3996"/>
            <p:cNvSpPr/>
            <p:nvPr/>
          </p:nvSpPr>
          <p:spPr>
            <a:xfrm>
              <a:off x="4816923" y="4891052"/>
              <a:ext cx="2558154" cy="427931"/>
            </a:xfrm>
            <a:prstGeom prst="roundRect">
              <a:avLst>
                <a:gd name="adj" fmla="val 38018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317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25" name="Shape 4008"/>
            <p:cNvSpPr/>
            <p:nvPr/>
          </p:nvSpPr>
          <p:spPr>
            <a:xfrm>
              <a:off x="4816923" y="2936521"/>
              <a:ext cx="2558154" cy="427931"/>
            </a:xfrm>
            <a:prstGeom prst="roundRect">
              <a:avLst>
                <a:gd name="adj" fmla="val 38018"/>
              </a:avLst>
            </a:prstGeom>
            <a:solidFill>
              <a:schemeClr val="accent1"/>
            </a:solidFill>
            <a:ln w="3175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4816924" y="3070770"/>
              <a:ext cx="2558153" cy="1847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Cannon</a:t>
              </a: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4815540" y="3552550"/>
              <a:ext cx="2558153" cy="1847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Nikon</a:t>
              </a: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4818313" y="4053896"/>
              <a:ext cx="2558153" cy="1847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Sonny</a:t>
              </a:r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4816929" y="4545202"/>
              <a:ext cx="2558153" cy="1847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Panasonic</a:t>
              </a: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4825443" y="5021275"/>
              <a:ext cx="2558153" cy="1847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Olympus</a:t>
              </a:r>
            </a:p>
          </p:txBody>
        </p:sp>
      </p:grpSp>
      <p:sp>
        <p:nvSpPr>
          <p:cNvPr id="133" name="TextBox 132"/>
          <p:cNvSpPr txBox="1"/>
          <p:nvPr/>
        </p:nvSpPr>
        <p:spPr>
          <a:xfrm>
            <a:off x="5894845" y="3361132"/>
            <a:ext cx="33774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800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25%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7131061" y="3002406"/>
            <a:ext cx="337742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800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90%</a:t>
            </a:r>
          </a:p>
        </p:txBody>
      </p:sp>
      <p:sp>
        <p:nvSpPr>
          <p:cNvPr id="135" name="TextBox 134"/>
          <p:cNvSpPr txBox="1"/>
          <p:nvPr/>
        </p:nvSpPr>
        <p:spPr>
          <a:xfrm>
            <a:off x="6044408" y="2630254"/>
            <a:ext cx="337742" cy="1269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800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50%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6233506" y="2263781"/>
            <a:ext cx="337742" cy="12694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800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65%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6554920" y="1897307"/>
            <a:ext cx="337742" cy="1385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75%</a:t>
            </a:r>
          </a:p>
        </p:txBody>
      </p:sp>
      <p:grpSp>
        <p:nvGrpSpPr>
          <p:cNvPr id="4" name="Group 48"/>
          <p:cNvGrpSpPr/>
          <p:nvPr/>
        </p:nvGrpSpPr>
        <p:grpSpPr>
          <a:xfrm>
            <a:off x="1555872" y="1588024"/>
            <a:ext cx="1076477" cy="990698"/>
            <a:chOff x="4662933" y="1958109"/>
            <a:chExt cx="1435382" cy="1320930"/>
          </a:xfrm>
        </p:grpSpPr>
        <p:sp>
          <p:nvSpPr>
            <p:cNvPr id="50" name="Shape 1510"/>
            <p:cNvSpPr/>
            <p:nvPr/>
          </p:nvSpPr>
          <p:spPr>
            <a:xfrm>
              <a:off x="4662933" y="1958109"/>
              <a:ext cx="1435382" cy="13209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7023"/>
                  </a:moveTo>
                  <a:lnTo>
                    <a:pt x="12980" y="21600"/>
                  </a:lnTo>
                  <a:cubicBezTo>
                    <a:pt x="14119" y="17621"/>
                    <a:pt x="17535" y="14732"/>
                    <a:pt x="21572" y="14732"/>
                  </a:cubicBezTo>
                  <a:cubicBezTo>
                    <a:pt x="21581" y="14732"/>
                    <a:pt x="21591" y="14733"/>
                    <a:pt x="21600" y="14733"/>
                  </a:cubicBezTo>
                  <a:lnTo>
                    <a:pt x="21584" y="0"/>
                  </a:lnTo>
                  <a:cubicBezTo>
                    <a:pt x="21580" y="0"/>
                    <a:pt x="21576" y="0"/>
                    <a:pt x="21572" y="0"/>
                  </a:cubicBezTo>
                  <a:cubicBezTo>
                    <a:pt x="11494" y="0"/>
                    <a:pt x="2954" y="7143"/>
                    <a:pt x="0" y="17023"/>
                  </a:cubicBezTo>
                </a:path>
              </a:pathLst>
            </a:custGeom>
            <a:solidFill>
              <a:schemeClr val="accent1"/>
            </a:solidFill>
            <a:ln w="889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51" name="Text Placeholder 2"/>
            <p:cNvSpPr txBox="1">
              <a:spLocks/>
            </p:cNvSpPr>
            <p:nvPr/>
          </p:nvSpPr>
          <p:spPr>
            <a:xfrm>
              <a:off x="5149228" y="2110111"/>
              <a:ext cx="620690" cy="973364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rm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500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1</a:t>
              </a:r>
              <a:endParaRPr lang="en-GB" sz="150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5" name="Group 51"/>
          <p:cNvGrpSpPr/>
          <p:nvPr/>
        </p:nvGrpSpPr>
        <p:grpSpPr>
          <a:xfrm>
            <a:off x="2893092" y="2369681"/>
            <a:ext cx="868765" cy="1263298"/>
            <a:chOff x="6445990" y="3000318"/>
            <a:chExt cx="1158417" cy="1684397"/>
          </a:xfrm>
        </p:grpSpPr>
        <p:sp>
          <p:nvSpPr>
            <p:cNvPr id="53" name="Shape 1501"/>
            <p:cNvSpPr/>
            <p:nvPr/>
          </p:nvSpPr>
          <p:spPr>
            <a:xfrm>
              <a:off x="6445990" y="3000318"/>
              <a:ext cx="1158417" cy="16843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51" y="3598"/>
                  </a:moveTo>
                  <a:cubicBezTo>
                    <a:pt x="4473" y="4314"/>
                    <a:pt x="4647" y="5075"/>
                    <a:pt x="4647" y="5864"/>
                  </a:cubicBezTo>
                  <a:cubicBezTo>
                    <a:pt x="4647" y="8429"/>
                    <a:pt x="2813" y="10698"/>
                    <a:pt x="0" y="12090"/>
                  </a:cubicBezTo>
                  <a:lnTo>
                    <a:pt x="10027" y="21600"/>
                  </a:lnTo>
                  <a:cubicBezTo>
                    <a:pt x="17040" y="18086"/>
                    <a:pt x="21600" y="12395"/>
                    <a:pt x="21600" y="5970"/>
                  </a:cubicBezTo>
                  <a:cubicBezTo>
                    <a:pt x="21600" y="3886"/>
                    <a:pt x="21118" y="1880"/>
                    <a:pt x="20232" y="0"/>
                  </a:cubicBezTo>
                  <a:cubicBezTo>
                    <a:pt x="20232" y="0"/>
                    <a:pt x="4151" y="3598"/>
                    <a:pt x="4151" y="3598"/>
                  </a:cubicBezTo>
                  <a:close/>
                </a:path>
              </a:pathLst>
            </a:custGeom>
            <a:solidFill>
              <a:schemeClr val="accent3"/>
            </a:solidFill>
            <a:ln w="889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62" name="Text Placeholder 2"/>
            <p:cNvSpPr txBox="1">
              <a:spLocks/>
            </p:cNvSpPr>
            <p:nvPr/>
          </p:nvSpPr>
          <p:spPr>
            <a:xfrm>
              <a:off x="6788527" y="3285910"/>
              <a:ext cx="620690" cy="973364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rm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500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3</a:t>
              </a:r>
            </a:p>
          </p:txBody>
        </p:sp>
      </p:grpSp>
      <p:grpSp>
        <p:nvGrpSpPr>
          <p:cNvPr id="6" name="Group 62"/>
          <p:cNvGrpSpPr/>
          <p:nvPr/>
        </p:nvGrpSpPr>
        <p:grpSpPr>
          <a:xfrm>
            <a:off x="1499370" y="2369681"/>
            <a:ext cx="872410" cy="1267472"/>
            <a:chOff x="4587593" y="3000318"/>
            <a:chExt cx="1163278" cy="1689963"/>
          </a:xfrm>
        </p:grpSpPr>
        <p:sp>
          <p:nvSpPr>
            <p:cNvPr id="64" name="Shape 1507"/>
            <p:cNvSpPr/>
            <p:nvPr/>
          </p:nvSpPr>
          <p:spPr>
            <a:xfrm>
              <a:off x="4587593" y="3000318"/>
              <a:ext cx="1163278" cy="16899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5957"/>
                  </a:moveTo>
                  <a:cubicBezTo>
                    <a:pt x="0" y="12400"/>
                    <a:pt x="4597" y="18103"/>
                    <a:pt x="11654" y="21600"/>
                  </a:cubicBezTo>
                  <a:lnTo>
                    <a:pt x="21600" y="12100"/>
                  </a:lnTo>
                  <a:cubicBezTo>
                    <a:pt x="18748" y="10717"/>
                    <a:pt x="16882" y="8435"/>
                    <a:pt x="16882" y="5851"/>
                  </a:cubicBezTo>
                  <a:cubicBezTo>
                    <a:pt x="16882" y="5059"/>
                    <a:pt x="17057" y="4296"/>
                    <a:pt x="17382" y="3578"/>
                  </a:cubicBezTo>
                  <a:lnTo>
                    <a:pt x="1366" y="0"/>
                  </a:lnTo>
                  <a:cubicBezTo>
                    <a:pt x="480" y="1876"/>
                    <a:pt x="0" y="3878"/>
                    <a:pt x="0" y="5957"/>
                  </a:cubicBez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889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65" name="Text Placeholder 2"/>
            <p:cNvSpPr txBox="1">
              <a:spLocks/>
            </p:cNvSpPr>
            <p:nvPr/>
          </p:nvSpPr>
          <p:spPr>
            <a:xfrm>
              <a:off x="4775602" y="3290284"/>
              <a:ext cx="620689" cy="973364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rm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500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5</a:t>
              </a:r>
            </a:p>
          </p:txBody>
        </p:sp>
      </p:grpSp>
      <p:grpSp>
        <p:nvGrpSpPr>
          <p:cNvPr id="7" name="Group 65"/>
          <p:cNvGrpSpPr/>
          <p:nvPr/>
        </p:nvGrpSpPr>
        <p:grpSpPr>
          <a:xfrm>
            <a:off x="1970222" y="3075999"/>
            <a:ext cx="1324255" cy="812641"/>
            <a:chOff x="5215430" y="3942075"/>
            <a:chExt cx="1765770" cy="1083521"/>
          </a:xfrm>
        </p:grpSpPr>
        <p:sp>
          <p:nvSpPr>
            <p:cNvPr id="67" name="Shape 1504"/>
            <p:cNvSpPr/>
            <p:nvPr/>
          </p:nvSpPr>
          <p:spPr>
            <a:xfrm>
              <a:off x="5215430" y="3942075"/>
              <a:ext cx="1765770" cy="10298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57" y="2356"/>
                  </a:moveTo>
                  <a:cubicBezTo>
                    <a:pt x="9192" y="2356"/>
                    <a:pt x="7742" y="1510"/>
                    <a:pt x="6552" y="72"/>
                  </a:cubicBezTo>
                  <a:lnTo>
                    <a:pt x="0" y="15661"/>
                  </a:lnTo>
                  <a:cubicBezTo>
                    <a:pt x="3028" y="19398"/>
                    <a:pt x="6742" y="21600"/>
                    <a:pt x="10757" y="21600"/>
                  </a:cubicBezTo>
                  <a:cubicBezTo>
                    <a:pt x="14810" y="21600"/>
                    <a:pt x="18557" y="19356"/>
                    <a:pt x="21600" y="15555"/>
                  </a:cubicBezTo>
                  <a:lnTo>
                    <a:pt x="15022" y="0"/>
                  </a:lnTo>
                  <a:cubicBezTo>
                    <a:pt x="13821" y="1481"/>
                    <a:pt x="12350" y="2356"/>
                    <a:pt x="10757" y="2356"/>
                  </a:cubicBezTo>
                </a:path>
              </a:pathLst>
            </a:custGeom>
            <a:solidFill>
              <a:schemeClr val="accent4"/>
            </a:solidFill>
            <a:ln w="889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68" name="Text Placeholder 2"/>
            <p:cNvSpPr txBox="1">
              <a:spLocks/>
            </p:cNvSpPr>
            <p:nvPr/>
          </p:nvSpPr>
          <p:spPr>
            <a:xfrm>
              <a:off x="5747574" y="4052232"/>
              <a:ext cx="620689" cy="973364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rm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500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4</a:t>
              </a:r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1139829" y="4007637"/>
            <a:ext cx="6857623" cy="481155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Denima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pstebus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danaime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lovera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donWakamare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dimasa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quosam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santLoirem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ipsume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koler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sit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denimaOstebus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daname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lovera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don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Wakamare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dimasa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qm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santLorem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ipsume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denimaOstebus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daname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lovera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don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Wakama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dalaman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.</a:t>
            </a:r>
            <a:endParaRPr lang="id-ID" sz="9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Clear Sans Light" panose="020B0303030202020304" pitchFamily="34" charset="0"/>
              <a:sym typeface="Times New Roman" panose="02020603050405020304" pitchFamily="18" charset="0"/>
            </a:endParaRPr>
          </a:p>
        </p:txBody>
      </p:sp>
      <p:grpSp>
        <p:nvGrpSpPr>
          <p:cNvPr id="8" name="Group 45"/>
          <p:cNvGrpSpPr/>
          <p:nvPr/>
        </p:nvGrpSpPr>
        <p:grpSpPr>
          <a:xfrm>
            <a:off x="2629415" y="1588024"/>
            <a:ext cx="1074578" cy="991544"/>
            <a:chOff x="6094402" y="1958109"/>
            <a:chExt cx="1432850" cy="1322058"/>
          </a:xfrm>
        </p:grpSpPr>
        <p:sp>
          <p:nvSpPr>
            <p:cNvPr id="47" name="Shape 1498"/>
            <p:cNvSpPr/>
            <p:nvPr/>
          </p:nvSpPr>
          <p:spPr>
            <a:xfrm>
              <a:off x="6094402" y="1958109"/>
              <a:ext cx="1432850" cy="13220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" y="14720"/>
                  </a:moveTo>
                  <a:cubicBezTo>
                    <a:pt x="4054" y="14734"/>
                    <a:pt x="7466" y="17624"/>
                    <a:pt x="8599" y="21600"/>
                  </a:cubicBezTo>
                  <a:lnTo>
                    <a:pt x="21600" y="17016"/>
                  </a:lnTo>
                  <a:cubicBezTo>
                    <a:pt x="18644" y="7144"/>
                    <a:pt x="10092" y="6"/>
                    <a:pt x="0" y="0"/>
                  </a:cubicBezTo>
                  <a:cubicBezTo>
                    <a:pt x="0" y="0"/>
                    <a:pt x="16" y="14720"/>
                    <a:pt x="16" y="14720"/>
                  </a:cubicBezTo>
                  <a:close/>
                </a:path>
              </a:pathLst>
            </a:custGeom>
            <a:solidFill>
              <a:schemeClr val="accent2"/>
            </a:solidFill>
            <a:ln w="88900" cap="flat">
              <a:solidFill>
                <a:srgbClr val="FFFFFF"/>
              </a:solidFill>
              <a:prstDash val="solid"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8" name="Text Placeholder 2"/>
            <p:cNvSpPr txBox="1">
              <a:spLocks/>
            </p:cNvSpPr>
            <p:nvPr/>
          </p:nvSpPr>
          <p:spPr>
            <a:xfrm>
              <a:off x="6375782" y="2105736"/>
              <a:ext cx="620690" cy="973364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rm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500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2</a:t>
              </a:r>
              <a:endParaRPr lang="en-GB" sz="150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7486136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5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114" grpId="0" animBg="1"/>
      <p:bldP spid="115" grpId="0" animBg="1"/>
      <p:bldP spid="116" grpId="0" animBg="1"/>
      <p:bldP spid="117" grpId="0" animBg="1"/>
      <p:bldP spid="133" grpId="0"/>
      <p:bldP spid="134" grpId="0"/>
      <p:bldP spid="135" grpId="0"/>
      <p:bldP spid="136" grpId="0"/>
      <p:bldP spid="137" grpId="0"/>
      <p:bldP spid="7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19"/>
          <p:cNvSpPr/>
          <p:nvPr/>
        </p:nvSpPr>
        <p:spPr>
          <a:xfrm>
            <a:off x="3900094" y="1328491"/>
            <a:ext cx="3840258" cy="1747315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393405" y="1275602"/>
            <a:ext cx="2362673" cy="1790389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834784" y="1903767"/>
            <a:ext cx="1417238" cy="905887"/>
          </a:xfrm>
          <a:prstGeom prst="rect">
            <a:avLst/>
          </a:prstGeom>
        </p:spPr>
        <p:txBody>
          <a:bodyPr wrap="square" lIns="65023" tIns="32511" rIns="65023" bIns="32511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7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id-ID" altLang="zh-CN" sz="7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36460" y="1635646"/>
            <a:ext cx="1031022" cy="527322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3" name="TextBox 47"/>
          <p:cNvSpPr txBox="1"/>
          <p:nvPr/>
        </p:nvSpPr>
        <p:spPr>
          <a:xfrm>
            <a:off x="968640" y="3507854"/>
            <a:ext cx="7200001" cy="896654"/>
          </a:xfrm>
          <a:prstGeom prst="rect">
            <a:avLst/>
          </a:prstGeom>
          <a:noFill/>
        </p:spPr>
        <p:txBody>
          <a:bodyPr wrap="square" lIns="65023" tIns="32511" rIns="65023" bIns="32511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“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DenimaOstebus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danaime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lovera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donWakamare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dimasa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quosam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santLoirem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ipsume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koler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sit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denimaOstebus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daname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lovera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don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Wakamare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dimasa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qm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santLorem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ipsume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denimaOstebus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daname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lovera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don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Wakama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dalaman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.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Dalam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masanaki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kudapatar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.” “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DenimaOstebus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danaime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lovera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donWakamare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dimasa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quosam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santLoirem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ipsume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koler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sit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denimaOstebus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daname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lovera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don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Wakamare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dimasa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qm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santLorem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ipsume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denimaOstebus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daname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lovera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don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Wakama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dalaman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.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Dalam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masanaki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900" dirty="0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kudapatar</a:t>
            </a:r>
            <a:r>
              <a:rPr lang="en-US" altLang="zh-CN" sz="9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 Light" panose="020B0303030202020304" pitchFamily="34" charset="0"/>
                <a:sym typeface="Times New Roman" panose="02020603050405020304" pitchFamily="18" charset="0"/>
              </a:rPr>
              <a:t>.”</a:t>
            </a:r>
            <a:endParaRPr lang="id-ID" altLang="zh-CN" sz="9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Clear Sans Light" panose="020B0303030202020304" pitchFamily="34" charset="0"/>
              <a:sym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5560420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0" grpId="0" animBg="1"/>
      <p:bldP spid="21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8"/>
          <p:cNvGrpSpPr/>
          <p:nvPr/>
        </p:nvGrpSpPr>
        <p:grpSpPr>
          <a:xfrm rot="2700000">
            <a:off x="1921049" y="1806367"/>
            <a:ext cx="1576182" cy="1656087"/>
            <a:chOff x="0" y="986971"/>
            <a:chExt cx="4615543" cy="4847774"/>
          </a:xfrm>
        </p:grpSpPr>
        <p:sp>
          <p:nvSpPr>
            <p:cNvPr id="14" name="矩形 13"/>
            <p:cNvSpPr/>
            <p:nvPr/>
          </p:nvSpPr>
          <p:spPr>
            <a:xfrm>
              <a:off x="449943" y="986971"/>
              <a:ext cx="4165600" cy="4847774"/>
            </a:xfrm>
            <a:prstGeom prst="rect">
              <a:avLst/>
            </a:prstGeom>
            <a:noFill/>
            <a:ln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0" y="1320801"/>
              <a:ext cx="4180114" cy="4180114"/>
            </a:xfrm>
            <a:prstGeom prst="rect">
              <a:avLst/>
            </a:prstGeom>
            <a:solidFill>
              <a:schemeClr val="accent3"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9" name="矩形 18"/>
          <p:cNvSpPr/>
          <p:nvPr/>
        </p:nvSpPr>
        <p:spPr>
          <a:xfrm>
            <a:off x="4176540" y="2067694"/>
            <a:ext cx="29157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单击输入标题</a:t>
            </a:r>
            <a:endParaRPr lang="zh-CN" altLang="en-US" sz="105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26"/>
          <p:cNvSpPr txBox="1"/>
          <p:nvPr/>
        </p:nvSpPr>
        <p:spPr>
          <a:xfrm>
            <a:off x="4176540" y="2529774"/>
            <a:ext cx="3851844" cy="68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53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ADD RELATED TITLE TEXT, AND CLICK ADD RELATED TITLE TEXT, CLICK ADD RELATED TITLE TEXT, CLICK ON ADD RELATED TITLE WORDS.</a:t>
            </a:r>
            <a:endParaRPr lang="zh-CN" altLang="en-US" sz="853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67744" y="2139702"/>
            <a:ext cx="8867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chemeClr val="bg1"/>
                </a:solidFill>
              </a:rPr>
              <a:t>02</a:t>
            </a:r>
            <a:endParaRPr lang="zh-CN" altLang="en-US" sz="5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 advClick="0" advTm="6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0"/>
          <p:cNvGrpSpPr/>
          <p:nvPr/>
        </p:nvGrpSpPr>
        <p:grpSpPr>
          <a:xfrm>
            <a:off x="1325366" y="853921"/>
            <a:ext cx="1483426" cy="2033447"/>
            <a:chOff x="1325366" y="853920"/>
            <a:chExt cx="1483426" cy="2033447"/>
          </a:xfrm>
        </p:grpSpPr>
        <p:sp>
          <p:nvSpPr>
            <p:cNvPr id="4" name="Freeform: Shape 23"/>
            <p:cNvSpPr/>
            <p:nvPr/>
          </p:nvSpPr>
          <p:spPr>
            <a:xfrm>
              <a:off x="1760821" y="853920"/>
              <a:ext cx="1007430" cy="1318938"/>
            </a:xfrm>
            <a:custGeom>
              <a:avLst/>
              <a:gdLst>
                <a:gd name="connsiteX0" fmla="*/ 0 w 4921951"/>
                <a:gd name="connsiteY0" fmla="*/ 0 h 6443869"/>
                <a:gd name="connsiteX1" fmla="*/ 4174967 w 4921951"/>
                <a:gd name="connsiteY1" fmla="*/ 4208950 h 6443869"/>
                <a:gd name="connsiteX2" fmla="*/ 4921951 w 4921951"/>
                <a:gd name="connsiteY2" fmla="*/ 3467998 h 6443869"/>
                <a:gd name="connsiteX3" fmla="*/ 4909891 w 4921951"/>
                <a:gd name="connsiteY3" fmla="*/ 6443869 h 6443869"/>
                <a:gd name="connsiteX4" fmla="*/ 1934018 w 4921951"/>
                <a:gd name="connsiteY4" fmla="*/ 6431809 h 6443869"/>
                <a:gd name="connsiteX5" fmla="*/ 2681000 w 4921951"/>
                <a:gd name="connsiteY5" fmla="*/ 5690855 h 6443869"/>
                <a:gd name="connsiteX6" fmla="*/ 406015 w 4921951"/>
                <a:gd name="connsiteY6" fmla="*/ 3397353 h 6443869"/>
                <a:gd name="connsiteX7" fmla="*/ 411070 w 4921951"/>
                <a:gd name="connsiteY7" fmla="*/ 3397353 h 6443869"/>
                <a:gd name="connsiteX8" fmla="*/ 390662 w 4921951"/>
                <a:gd name="connsiteY8" fmla="*/ 3381875 h 6443869"/>
                <a:gd name="connsiteX9" fmla="*/ 238092 w 4921951"/>
                <a:gd name="connsiteY9" fmla="*/ 3228063 h 6443869"/>
                <a:gd name="connsiteX10" fmla="*/ 207074 w 4921951"/>
                <a:gd name="connsiteY10" fmla="*/ 3189933 h 6443869"/>
                <a:gd name="connsiteX11" fmla="*/ 6109 w 4921951"/>
                <a:gd name="connsiteY11" fmla="*/ 2680343 h 6443869"/>
                <a:gd name="connsiteX12" fmla="*/ 0 w 4921951"/>
                <a:gd name="connsiteY12" fmla="*/ 2569139 h 6443869"/>
                <a:gd name="connsiteX13" fmla="*/ 0 w 4921951"/>
                <a:gd name="connsiteY13" fmla="*/ 0 h 6443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21951" h="6443869">
                  <a:moveTo>
                    <a:pt x="0" y="0"/>
                  </a:moveTo>
                  <a:lnTo>
                    <a:pt x="4174967" y="4208950"/>
                  </a:lnTo>
                  <a:lnTo>
                    <a:pt x="4921951" y="3467998"/>
                  </a:lnTo>
                  <a:lnTo>
                    <a:pt x="4909891" y="6443869"/>
                  </a:lnTo>
                  <a:lnTo>
                    <a:pt x="1934018" y="6431809"/>
                  </a:lnTo>
                  <a:lnTo>
                    <a:pt x="2681000" y="5690855"/>
                  </a:lnTo>
                  <a:lnTo>
                    <a:pt x="406015" y="3397353"/>
                  </a:lnTo>
                  <a:lnTo>
                    <a:pt x="411070" y="3397353"/>
                  </a:lnTo>
                  <a:lnTo>
                    <a:pt x="390662" y="3381875"/>
                  </a:lnTo>
                  <a:lnTo>
                    <a:pt x="238092" y="3228063"/>
                  </a:lnTo>
                  <a:lnTo>
                    <a:pt x="207074" y="3189933"/>
                  </a:lnTo>
                  <a:cubicBezTo>
                    <a:pt x="98046" y="3041583"/>
                    <a:pt x="26822" y="2867826"/>
                    <a:pt x="6109" y="2680343"/>
                  </a:cubicBezTo>
                  <a:lnTo>
                    <a:pt x="0" y="2569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endParaRPr>
            </a:p>
          </p:txBody>
        </p:sp>
        <p:grpSp>
          <p:nvGrpSpPr>
            <p:cNvPr id="3" name="Group 14"/>
            <p:cNvGrpSpPr/>
            <p:nvPr/>
          </p:nvGrpSpPr>
          <p:grpSpPr>
            <a:xfrm>
              <a:off x="1325366" y="2347894"/>
              <a:ext cx="1483426" cy="539473"/>
              <a:chOff x="609599" y="3139323"/>
              <a:chExt cx="2407615" cy="835777"/>
            </a:xfrm>
          </p:grpSpPr>
          <p:sp>
            <p:nvSpPr>
              <p:cNvPr id="19" name="TextBox 15"/>
              <p:cNvSpPr txBox="1"/>
              <p:nvPr/>
            </p:nvSpPr>
            <p:spPr>
              <a:xfrm>
                <a:off x="609599" y="3385544"/>
                <a:ext cx="2407615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 fontScale="77500" lnSpcReduction="20000"/>
              </a:bodyPr>
              <a:lstStyle/>
              <a:p>
                <a:pPr algn="r" defTabSz="914331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solidFill>
                      <a:schemeClr val="bg1">
                        <a:lumMod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bg1">
                        <a:lumMod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n-ea"/>
                    <a:sym typeface="+mn-lt"/>
                  </a:rPr>
                </a:br>
                <a:r>
                  <a:rPr lang="zh-CN" altLang="en-US" sz="1000" dirty="0">
                    <a:solidFill>
                      <a:schemeClr val="bg1">
                        <a:lumMod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20" name="Rectangle 16"/>
              <p:cNvSpPr/>
              <p:nvPr/>
            </p:nvSpPr>
            <p:spPr>
              <a:xfrm>
                <a:off x="609599" y="3139323"/>
                <a:ext cx="2407615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77500" lnSpcReduction="20000"/>
              </a:bodyPr>
              <a:lstStyle/>
              <a:p>
                <a:pPr algn="r" defTabSz="914331">
                  <a:defRPr/>
                </a:pPr>
                <a:r>
                  <a:rPr lang="zh-CN" altLang="en-US" sz="1600" b="1" dirty="0">
                    <a:solidFill>
                      <a:schemeClr val="bg1">
                        <a:lumMod val="50000"/>
                      </a:schemeClr>
                    </a:solidFill>
                    <a:latin typeface="微软雅黑" pitchFamily="34" charset="-122"/>
                    <a:ea typeface="微软雅黑" pitchFamily="34" charset="-122"/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sp>
          <p:nvSpPr>
            <p:cNvPr id="15" name="Freeform: Shape 18"/>
            <p:cNvSpPr>
              <a:spLocks/>
            </p:cNvSpPr>
            <p:nvPr/>
          </p:nvSpPr>
          <p:spPr bwMode="auto">
            <a:xfrm>
              <a:off x="2460532" y="1832006"/>
              <a:ext cx="235144" cy="193268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5" name="组合 21"/>
          <p:cNvGrpSpPr/>
          <p:nvPr/>
        </p:nvGrpSpPr>
        <p:grpSpPr>
          <a:xfrm>
            <a:off x="2995313" y="1430375"/>
            <a:ext cx="1483426" cy="2033447"/>
            <a:chOff x="2995313" y="1430375"/>
            <a:chExt cx="1483426" cy="2033447"/>
          </a:xfrm>
        </p:grpSpPr>
        <p:sp>
          <p:nvSpPr>
            <p:cNvPr id="6" name="Freeform: Shape 17"/>
            <p:cNvSpPr/>
            <p:nvPr/>
          </p:nvSpPr>
          <p:spPr>
            <a:xfrm>
              <a:off x="3430768" y="1430375"/>
              <a:ext cx="1007430" cy="1318938"/>
            </a:xfrm>
            <a:custGeom>
              <a:avLst/>
              <a:gdLst>
                <a:gd name="connsiteX0" fmla="*/ 0 w 4921951"/>
                <a:gd name="connsiteY0" fmla="*/ 0 h 6443869"/>
                <a:gd name="connsiteX1" fmla="*/ 4174967 w 4921951"/>
                <a:gd name="connsiteY1" fmla="*/ 4208950 h 6443869"/>
                <a:gd name="connsiteX2" fmla="*/ 4921951 w 4921951"/>
                <a:gd name="connsiteY2" fmla="*/ 3467998 h 6443869"/>
                <a:gd name="connsiteX3" fmla="*/ 4909891 w 4921951"/>
                <a:gd name="connsiteY3" fmla="*/ 6443869 h 6443869"/>
                <a:gd name="connsiteX4" fmla="*/ 1934018 w 4921951"/>
                <a:gd name="connsiteY4" fmla="*/ 6431809 h 6443869"/>
                <a:gd name="connsiteX5" fmla="*/ 2681000 w 4921951"/>
                <a:gd name="connsiteY5" fmla="*/ 5690855 h 6443869"/>
                <a:gd name="connsiteX6" fmla="*/ 406015 w 4921951"/>
                <a:gd name="connsiteY6" fmla="*/ 3397353 h 6443869"/>
                <a:gd name="connsiteX7" fmla="*/ 411070 w 4921951"/>
                <a:gd name="connsiteY7" fmla="*/ 3397353 h 6443869"/>
                <a:gd name="connsiteX8" fmla="*/ 390662 w 4921951"/>
                <a:gd name="connsiteY8" fmla="*/ 3381875 h 6443869"/>
                <a:gd name="connsiteX9" fmla="*/ 238092 w 4921951"/>
                <a:gd name="connsiteY9" fmla="*/ 3228063 h 6443869"/>
                <a:gd name="connsiteX10" fmla="*/ 207074 w 4921951"/>
                <a:gd name="connsiteY10" fmla="*/ 3189933 h 6443869"/>
                <a:gd name="connsiteX11" fmla="*/ 6109 w 4921951"/>
                <a:gd name="connsiteY11" fmla="*/ 2680343 h 6443869"/>
                <a:gd name="connsiteX12" fmla="*/ 0 w 4921951"/>
                <a:gd name="connsiteY12" fmla="*/ 2569139 h 6443869"/>
                <a:gd name="connsiteX13" fmla="*/ 0 w 4921951"/>
                <a:gd name="connsiteY13" fmla="*/ 0 h 6443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21951" h="6443869">
                  <a:moveTo>
                    <a:pt x="0" y="0"/>
                  </a:moveTo>
                  <a:lnTo>
                    <a:pt x="4174967" y="4208950"/>
                  </a:lnTo>
                  <a:lnTo>
                    <a:pt x="4921951" y="3467998"/>
                  </a:lnTo>
                  <a:lnTo>
                    <a:pt x="4909891" y="6443869"/>
                  </a:lnTo>
                  <a:lnTo>
                    <a:pt x="1934018" y="6431809"/>
                  </a:lnTo>
                  <a:lnTo>
                    <a:pt x="2681000" y="5690855"/>
                  </a:lnTo>
                  <a:lnTo>
                    <a:pt x="406015" y="3397353"/>
                  </a:lnTo>
                  <a:lnTo>
                    <a:pt x="411070" y="3397353"/>
                  </a:lnTo>
                  <a:lnTo>
                    <a:pt x="390662" y="3381875"/>
                  </a:lnTo>
                  <a:lnTo>
                    <a:pt x="238092" y="3228063"/>
                  </a:lnTo>
                  <a:lnTo>
                    <a:pt x="207074" y="3189933"/>
                  </a:lnTo>
                  <a:cubicBezTo>
                    <a:pt x="98046" y="3041583"/>
                    <a:pt x="26822" y="2867826"/>
                    <a:pt x="6109" y="2680343"/>
                  </a:cubicBezTo>
                  <a:lnTo>
                    <a:pt x="0" y="2569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endParaRPr>
            </a:p>
          </p:txBody>
        </p:sp>
        <p:sp>
          <p:nvSpPr>
            <p:cNvPr id="7" name="TextBox 19"/>
            <p:cNvSpPr txBox="1"/>
            <p:nvPr/>
          </p:nvSpPr>
          <p:spPr>
            <a:xfrm>
              <a:off x="2995313" y="3083278"/>
              <a:ext cx="1483426" cy="380544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77500" lnSpcReduction="20000"/>
            </a:bodyPr>
            <a:lstStyle/>
            <a:p>
              <a:pPr algn="r" defTabSz="914331">
                <a:lnSpc>
                  <a:spcPct val="120000"/>
                </a:lnSpc>
                <a:defRPr/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n-ea"/>
                  <a:sym typeface="+mn-lt"/>
                </a:rPr>
              </a:b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8" name="Rectangle 20"/>
            <p:cNvSpPr/>
            <p:nvPr/>
          </p:nvSpPr>
          <p:spPr>
            <a:xfrm>
              <a:off x="2995313" y="2924349"/>
              <a:ext cx="1483426" cy="158930"/>
            </a:xfrm>
            <a:prstGeom prst="rect">
              <a:avLst/>
            </a:prstGeom>
          </p:spPr>
          <p:txBody>
            <a:bodyPr wrap="none" lIns="72000" tIns="0" rIns="72000" bIns="0">
              <a:normAutofit fontScale="77500" lnSpcReduction="20000"/>
            </a:bodyPr>
            <a:lstStyle/>
            <a:p>
              <a:pPr algn="r" defTabSz="914331">
                <a:defRPr/>
              </a:pPr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6" name="Freeform: Shape 22"/>
            <p:cNvSpPr>
              <a:spLocks/>
            </p:cNvSpPr>
            <p:nvPr/>
          </p:nvSpPr>
          <p:spPr bwMode="auto">
            <a:xfrm>
              <a:off x="4160910" y="2422703"/>
              <a:ext cx="128845" cy="231921"/>
            </a:xfrm>
            <a:custGeom>
              <a:avLst/>
              <a:gdLst>
                <a:gd name="T0" fmla="*/ 159 w 159"/>
                <a:gd name="T1" fmla="*/ 50 h 286"/>
                <a:gd name="T2" fmla="*/ 114 w 159"/>
                <a:gd name="T3" fmla="*/ 50 h 286"/>
                <a:gd name="T4" fmla="*/ 114 w 159"/>
                <a:gd name="T5" fmla="*/ 50 h 286"/>
                <a:gd name="T6" fmla="*/ 111 w 159"/>
                <a:gd name="T7" fmla="*/ 51 h 286"/>
                <a:gd name="T8" fmla="*/ 107 w 159"/>
                <a:gd name="T9" fmla="*/ 54 h 286"/>
                <a:gd name="T10" fmla="*/ 103 w 159"/>
                <a:gd name="T11" fmla="*/ 60 h 286"/>
                <a:gd name="T12" fmla="*/ 102 w 159"/>
                <a:gd name="T13" fmla="*/ 66 h 286"/>
                <a:gd name="T14" fmla="*/ 102 w 159"/>
                <a:gd name="T15" fmla="*/ 99 h 286"/>
                <a:gd name="T16" fmla="*/ 159 w 159"/>
                <a:gd name="T17" fmla="*/ 99 h 286"/>
                <a:gd name="T18" fmla="*/ 159 w 159"/>
                <a:gd name="T19" fmla="*/ 146 h 286"/>
                <a:gd name="T20" fmla="*/ 102 w 159"/>
                <a:gd name="T21" fmla="*/ 146 h 286"/>
                <a:gd name="T22" fmla="*/ 102 w 159"/>
                <a:gd name="T23" fmla="*/ 286 h 286"/>
                <a:gd name="T24" fmla="*/ 50 w 159"/>
                <a:gd name="T25" fmla="*/ 286 h 286"/>
                <a:gd name="T26" fmla="*/ 50 w 159"/>
                <a:gd name="T27" fmla="*/ 146 h 286"/>
                <a:gd name="T28" fmla="*/ 0 w 159"/>
                <a:gd name="T29" fmla="*/ 146 h 286"/>
                <a:gd name="T30" fmla="*/ 0 w 159"/>
                <a:gd name="T31" fmla="*/ 99 h 286"/>
                <a:gd name="T32" fmla="*/ 50 w 159"/>
                <a:gd name="T33" fmla="*/ 99 h 286"/>
                <a:gd name="T34" fmla="*/ 50 w 159"/>
                <a:gd name="T35" fmla="*/ 71 h 286"/>
                <a:gd name="T36" fmla="*/ 50 w 159"/>
                <a:gd name="T37" fmla="*/ 71 h 286"/>
                <a:gd name="T38" fmla="*/ 50 w 159"/>
                <a:gd name="T39" fmla="*/ 64 h 286"/>
                <a:gd name="T40" fmla="*/ 51 w 159"/>
                <a:gd name="T41" fmla="*/ 57 h 286"/>
                <a:gd name="T42" fmla="*/ 52 w 159"/>
                <a:gd name="T43" fmla="*/ 50 h 286"/>
                <a:gd name="T44" fmla="*/ 54 w 159"/>
                <a:gd name="T45" fmla="*/ 43 h 286"/>
                <a:gd name="T46" fmla="*/ 57 w 159"/>
                <a:gd name="T47" fmla="*/ 37 h 286"/>
                <a:gd name="T48" fmla="*/ 60 w 159"/>
                <a:gd name="T49" fmla="*/ 31 h 286"/>
                <a:gd name="T50" fmla="*/ 63 w 159"/>
                <a:gd name="T51" fmla="*/ 26 h 286"/>
                <a:gd name="T52" fmla="*/ 67 w 159"/>
                <a:gd name="T53" fmla="*/ 21 h 286"/>
                <a:gd name="T54" fmla="*/ 72 w 159"/>
                <a:gd name="T55" fmla="*/ 16 h 286"/>
                <a:gd name="T56" fmla="*/ 78 w 159"/>
                <a:gd name="T57" fmla="*/ 12 h 286"/>
                <a:gd name="T58" fmla="*/ 83 w 159"/>
                <a:gd name="T59" fmla="*/ 8 h 286"/>
                <a:gd name="T60" fmla="*/ 88 w 159"/>
                <a:gd name="T61" fmla="*/ 5 h 286"/>
                <a:gd name="T62" fmla="*/ 94 w 159"/>
                <a:gd name="T63" fmla="*/ 3 h 286"/>
                <a:gd name="T64" fmla="*/ 100 w 159"/>
                <a:gd name="T65" fmla="*/ 1 h 286"/>
                <a:gd name="T66" fmla="*/ 108 w 159"/>
                <a:gd name="T67" fmla="*/ 0 h 286"/>
                <a:gd name="T68" fmla="*/ 114 w 159"/>
                <a:gd name="T69" fmla="*/ 0 h 286"/>
                <a:gd name="T70" fmla="*/ 159 w 159"/>
                <a:gd name="T71" fmla="*/ 0 h 286"/>
                <a:gd name="T72" fmla="*/ 159 w 159"/>
                <a:gd name="T73" fmla="*/ 5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9" h="286">
                  <a:moveTo>
                    <a:pt x="159" y="50"/>
                  </a:moveTo>
                  <a:lnTo>
                    <a:pt x="114" y="50"/>
                  </a:lnTo>
                  <a:lnTo>
                    <a:pt x="114" y="50"/>
                  </a:lnTo>
                  <a:lnTo>
                    <a:pt x="111" y="51"/>
                  </a:lnTo>
                  <a:lnTo>
                    <a:pt x="107" y="54"/>
                  </a:lnTo>
                  <a:lnTo>
                    <a:pt x="103" y="60"/>
                  </a:lnTo>
                  <a:lnTo>
                    <a:pt x="102" y="66"/>
                  </a:lnTo>
                  <a:lnTo>
                    <a:pt x="102" y="99"/>
                  </a:lnTo>
                  <a:lnTo>
                    <a:pt x="159" y="99"/>
                  </a:lnTo>
                  <a:lnTo>
                    <a:pt x="159" y="146"/>
                  </a:lnTo>
                  <a:lnTo>
                    <a:pt x="102" y="146"/>
                  </a:lnTo>
                  <a:lnTo>
                    <a:pt x="102" y="286"/>
                  </a:lnTo>
                  <a:lnTo>
                    <a:pt x="50" y="286"/>
                  </a:lnTo>
                  <a:lnTo>
                    <a:pt x="50" y="146"/>
                  </a:lnTo>
                  <a:lnTo>
                    <a:pt x="0" y="146"/>
                  </a:lnTo>
                  <a:lnTo>
                    <a:pt x="0" y="99"/>
                  </a:lnTo>
                  <a:lnTo>
                    <a:pt x="50" y="99"/>
                  </a:lnTo>
                  <a:lnTo>
                    <a:pt x="50" y="71"/>
                  </a:lnTo>
                  <a:lnTo>
                    <a:pt x="50" y="71"/>
                  </a:lnTo>
                  <a:lnTo>
                    <a:pt x="50" y="64"/>
                  </a:lnTo>
                  <a:lnTo>
                    <a:pt x="51" y="57"/>
                  </a:lnTo>
                  <a:lnTo>
                    <a:pt x="52" y="50"/>
                  </a:lnTo>
                  <a:lnTo>
                    <a:pt x="54" y="43"/>
                  </a:lnTo>
                  <a:lnTo>
                    <a:pt x="57" y="37"/>
                  </a:lnTo>
                  <a:lnTo>
                    <a:pt x="60" y="31"/>
                  </a:lnTo>
                  <a:lnTo>
                    <a:pt x="63" y="26"/>
                  </a:lnTo>
                  <a:lnTo>
                    <a:pt x="67" y="21"/>
                  </a:lnTo>
                  <a:lnTo>
                    <a:pt x="72" y="16"/>
                  </a:lnTo>
                  <a:lnTo>
                    <a:pt x="78" y="12"/>
                  </a:lnTo>
                  <a:lnTo>
                    <a:pt x="83" y="8"/>
                  </a:lnTo>
                  <a:lnTo>
                    <a:pt x="88" y="5"/>
                  </a:lnTo>
                  <a:lnTo>
                    <a:pt x="94" y="3"/>
                  </a:lnTo>
                  <a:lnTo>
                    <a:pt x="100" y="1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59" y="0"/>
                  </a:lnTo>
                  <a:lnTo>
                    <a:pt x="159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1" name="组合 22"/>
          <p:cNvGrpSpPr/>
          <p:nvPr/>
        </p:nvGrpSpPr>
        <p:grpSpPr>
          <a:xfrm>
            <a:off x="4665260" y="2006830"/>
            <a:ext cx="1483426" cy="2033448"/>
            <a:chOff x="4665260" y="2006829"/>
            <a:chExt cx="1483426" cy="2033448"/>
          </a:xfrm>
        </p:grpSpPr>
        <p:sp>
          <p:nvSpPr>
            <p:cNvPr id="9" name="Freeform: Shape 26"/>
            <p:cNvSpPr/>
            <p:nvPr/>
          </p:nvSpPr>
          <p:spPr>
            <a:xfrm>
              <a:off x="5100715" y="2006829"/>
              <a:ext cx="1007430" cy="1318938"/>
            </a:xfrm>
            <a:custGeom>
              <a:avLst/>
              <a:gdLst>
                <a:gd name="connsiteX0" fmla="*/ 0 w 4921951"/>
                <a:gd name="connsiteY0" fmla="*/ 0 h 6443869"/>
                <a:gd name="connsiteX1" fmla="*/ 4174967 w 4921951"/>
                <a:gd name="connsiteY1" fmla="*/ 4208950 h 6443869"/>
                <a:gd name="connsiteX2" fmla="*/ 4921951 w 4921951"/>
                <a:gd name="connsiteY2" fmla="*/ 3467998 h 6443869"/>
                <a:gd name="connsiteX3" fmla="*/ 4909891 w 4921951"/>
                <a:gd name="connsiteY3" fmla="*/ 6443869 h 6443869"/>
                <a:gd name="connsiteX4" fmla="*/ 1934018 w 4921951"/>
                <a:gd name="connsiteY4" fmla="*/ 6431809 h 6443869"/>
                <a:gd name="connsiteX5" fmla="*/ 2681000 w 4921951"/>
                <a:gd name="connsiteY5" fmla="*/ 5690855 h 6443869"/>
                <a:gd name="connsiteX6" fmla="*/ 406015 w 4921951"/>
                <a:gd name="connsiteY6" fmla="*/ 3397353 h 6443869"/>
                <a:gd name="connsiteX7" fmla="*/ 411070 w 4921951"/>
                <a:gd name="connsiteY7" fmla="*/ 3397353 h 6443869"/>
                <a:gd name="connsiteX8" fmla="*/ 390662 w 4921951"/>
                <a:gd name="connsiteY8" fmla="*/ 3381875 h 6443869"/>
                <a:gd name="connsiteX9" fmla="*/ 238092 w 4921951"/>
                <a:gd name="connsiteY9" fmla="*/ 3228063 h 6443869"/>
                <a:gd name="connsiteX10" fmla="*/ 207074 w 4921951"/>
                <a:gd name="connsiteY10" fmla="*/ 3189933 h 6443869"/>
                <a:gd name="connsiteX11" fmla="*/ 6109 w 4921951"/>
                <a:gd name="connsiteY11" fmla="*/ 2680343 h 6443869"/>
                <a:gd name="connsiteX12" fmla="*/ 0 w 4921951"/>
                <a:gd name="connsiteY12" fmla="*/ 2569139 h 6443869"/>
                <a:gd name="connsiteX13" fmla="*/ 0 w 4921951"/>
                <a:gd name="connsiteY13" fmla="*/ 0 h 6443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21951" h="6443869">
                  <a:moveTo>
                    <a:pt x="0" y="0"/>
                  </a:moveTo>
                  <a:lnTo>
                    <a:pt x="4174967" y="4208950"/>
                  </a:lnTo>
                  <a:lnTo>
                    <a:pt x="4921951" y="3467998"/>
                  </a:lnTo>
                  <a:lnTo>
                    <a:pt x="4909891" y="6443869"/>
                  </a:lnTo>
                  <a:lnTo>
                    <a:pt x="1934018" y="6431809"/>
                  </a:lnTo>
                  <a:lnTo>
                    <a:pt x="2681000" y="5690855"/>
                  </a:lnTo>
                  <a:lnTo>
                    <a:pt x="406015" y="3397353"/>
                  </a:lnTo>
                  <a:lnTo>
                    <a:pt x="411070" y="3397353"/>
                  </a:lnTo>
                  <a:lnTo>
                    <a:pt x="390662" y="3381875"/>
                  </a:lnTo>
                  <a:lnTo>
                    <a:pt x="238092" y="3228063"/>
                  </a:lnTo>
                  <a:lnTo>
                    <a:pt x="207074" y="3189933"/>
                  </a:lnTo>
                  <a:cubicBezTo>
                    <a:pt x="98046" y="3041583"/>
                    <a:pt x="26822" y="2867826"/>
                    <a:pt x="6109" y="2680343"/>
                  </a:cubicBezTo>
                  <a:lnTo>
                    <a:pt x="0" y="2569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endParaRPr>
            </a:p>
          </p:txBody>
        </p:sp>
        <p:sp>
          <p:nvSpPr>
            <p:cNvPr id="10" name="TextBox 32"/>
            <p:cNvSpPr txBox="1"/>
            <p:nvPr/>
          </p:nvSpPr>
          <p:spPr>
            <a:xfrm>
              <a:off x="4665260" y="3659733"/>
              <a:ext cx="1483426" cy="380544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77500" lnSpcReduction="20000"/>
            </a:bodyPr>
            <a:lstStyle/>
            <a:p>
              <a:pPr algn="r" defTabSz="914331">
                <a:lnSpc>
                  <a:spcPct val="120000"/>
                </a:lnSpc>
                <a:defRPr/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n-ea"/>
                  <a:sym typeface="+mn-lt"/>
                </a:rPr>
              </a:b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1" name="Rectangle 33"/>
            <p:cNvSpPr/>
            <p:nvPr/>
          </p:nvSpPr>
          <p:spPr>
            <a:xfrm>
              <a:off x="4665260" y="3500803"/>
              <a:ext cx="1483426" cy="158930"/>
            </a:xfrm>
            <a:prstGeom prst="rect">
              <a:avLst/>
            </a:prstGeom>
          </p:spPr>
          <p:txBody>
            <a:bodyPr wrap="none" lIns="72000" tIns="0" rIns="72000" bIns="0">
              <a:normAutofit fontScale="77500" lnSpcReduction="20000"/>
            </a:bodyPr>
            <a:lstStyle/>
            <a:p>
              <a:pPr algn="r" defTabSz="914331">
                <a:defRPr/>
              </a:pPr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7" name="Freeform: Shape 24"/>
            <p:cNvSpPr>
              <a:spLocks/>
            </p:cNvSpPr>
            <p:nvPr/>
          </p:nvSpPr>
          <p:spPr bwMode="auto">
            <a:xfrm>
              <a:off x="5774725" y="2980937"/>
              <a:ext cx="250687" cy="241570"/>
            </a:xfrm>
            <a:custGeom>
              <a:avLst/>
              <a:gdLst>
                <a:gd name="T0" fmla="*/ 0 w 208"/>
                <a:gd name="T1" fmla="*/ 68 h 201"/>
                <a:gd name="T2" fmla="*/ 8 w 208"/>
                <a:gd name="T3" fmla="*/ 78 h 201"/>
                <a:gd name="T4" fmla="*/ 31 w 208"/>
                <a:gd name="T5" fmla="*/ 72 h 201"/>
                <a:gd name="T6" fmla="*/ 64 w 208"/>
                <a:gd name="T7" fmla="*/ 172 h 201"/>
                <a:gd name="T8" fmla="*/ 106 w 208"/>
                <a:gd name="T9" fmla="*/ 189 h 201"/>
                <a:gd name="T10" fmla="*/ 197 w 208"/>
                <a:gd name="T11" fmla="*/ 62 h 201"/>
                <a:gd name="T12" fmla="*/ 114 w 208"/>
                <a:gd name="T13" fmla="*/ 67 h 201"/>
                <a:gd name="T14" fmla="*/ 137 w 208"/>
                <a:gd name="T15" fmla="*/ 94 h 201"/>
                <a:gd name="T16" fmla="*/ 109 w 208"/>
                <a:gd name="T17" fmla="*/ 130 h 201"/>
                <a:gd name="T18" fmla="*/ 93 w 208"/>
                <a:gd name="T19" fmla="*/ 90 h 201"/>
                <a:gd name="T20" fmla="*/ 60 w 208"/>
                <a:gd name="T21" fmla="*/ 22 h 201"/>
                <a:gd name="T22" fmla="*/ 0 w 208"/>
                <a:gd name="T23" fmla="*/ 6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" h="201">
                  <a:moveTo>
                    <a:pt x="0" y="68"/>
                  </a:move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25" y="65"/>
                    <a:pt x="31" y="72"/>
                  </a:cubicBezTo>
                  <a:cubicBezTo>
                    <a:pt x="36" y="78"/>
                    <a:pt x="57" y="157"/>
                    <a:pt x="64" y="172"/>
                  </a:cubicBezTo>
                  <a:cubicBezTo>
                    <a:pt x="70" y="184"/>
                    <a:pt x="87" y="201"/>
                    <a:pt x="106" y="189"/>
                  </a:cubicBezTo>
                  <a:cubicBezTo>
                    <a:pt x="125" y="177"/>
                    <a:pt x="186" y="124"/>
                    <a:pt x="197" y="62"/>
                  </a:cubicBezTo>
                  <a:cubicBezTo>
                    <a:pt x="208" y="0"/>
                    <a:pt x="123" y="13"/>
                    <a:pt x="114" y="67"/>
                  </a:cubicBezTo>
                  <a:cubicBezTo>
                    <a:pt x="137" y="54"/>
                    <a:pt x="149" y="73"/>
                    <a:pt x="137" y="94"/>
                  </a:cubicBezTo>
                  <a:cubicBezTo>
                    <a:pt x="126" y="116"/>
                    <a:pt x="115" y="130"/>
                    <a:pt x="109" y="130"/>
                  </a:cubicBezTo>
                  <a:cubicBezTo>
                    <a:pt x="104" y="130"/>
                    <a:pt x="100" y="116"/>
                    <a:pt x="93" y="90"/>
                  </a:cubicBezTo>
                  <a:cubicBezTo>
                    <a:pt x="87" y="64"/>
                    <a:pt x="87" y="17"/>
                    <a:pt x="60" y="22"/>
                  </a:cubicBezTo>
                  <a:cubicBezTo>
                    <a:pt x="34" y="27"/>
                    <a:pt x="0" y="68"/>
                    <a:pt x="0" y="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2" name="组合 23"/>
          <p:cNvGrpSpPr/>
          <p:nvPr/>
        </p:nvGrpSpPr>
        <p:grpSpPr>
          <a:xfrm>
            <a:off x="6335208" y="2583286"/>
            <a:ext cx="1483426" cy="2033447"/>
            <a:chOff x="6335208" y="2583285"/>
            <a:chExt cx="1483426" cy="2033447"/>
          </a:xfrm>
        </p:grpSpPr>
        <p:sp>
          <p:nvSpPr>
            <p:cNvPr id="12" name="Freeform: Shape 38"/>
            <p:cNvSpPr/>
            <p:nvPr/>
          </p:nvSpPr>
          <p:spPr>
            <a:xfrm>
              <a:off x="6770662" y="2583285"/>
              <a:ext cx="1007430" cy="1318938"/>
            </a:xfrm>
            <a:custGeom>
              <a:avLst/>
              <a:gdLst>
                <a:gd name="connsiteX0" fmla="*/ 0 w 4921951"/>
                <a:gd name="connsiteY0" fmla="*/ 0 h 6443869"/>
                <a:gd name="connsiteX1" fmla="*/ 4174967 w 4921951"/>
                <a:gd name="connsiteY1" fmla="*/ 4208950 h 6443869"/>
                <a:gd name="connsiteX2" fmla="*/ 4921951 w 4921951"/>
                <a:gd name="connsiteY2" fmla="*/ 3467998 h 6443869"/>
                <a:gd name="connsiteX3" fmla="*/ 4909891 w 4921951"/>
                <a:gd name="connsiteY3" fmla="*/ 6443869 h 6443869"/>
                <a:gd name="connsiteX4" fmla="*/ 1934018 w 4921951"/>
                <a:gd name="connsiteY4" fmla="*/ 6431809 h 6443869"/>
                <a:gd name="connsiteX5" fmla="*/ 2681000 w 4921951"/>
                <a:gd name="connsiteY5" fmla="*/ 5690855 h 6443869"/>
                <a:gd name="connsiteX6" fmla="*/ 406015 w 4921951"/>
                <a:gd name="connsiteY6" fmla="*/ 3397353 h 6443869"/>
                <a:gd name="connsiteX7" fmla="*/ 411070 w 4921951"/>
                <a:gd name="connsiteY7" fmla="*/ 3397353 h 6443869"/>
                <a:gd name="connsiteX8" fmla="*/ 390662 w 4921951"/>
                <a:gd name="connsiteY8" fmla="*/ 3381875 h 6443869"/>
                <a:gd name="connsiteX9" fmla="*/ 238092 w 4921951"/>
                <a:gd name="connsiteY9" fmla="*/ 3228063 h 6443869"/>
                <a:gd name="connsiteX10" fmla="*/ 207074 w 4921951"/>
                <a:gd name="connsiteY10" fmla="*/ 3189933 h 6443869"/>
                <a:gd name="connsiteX11" fmla="*/ 6109 w 4921951"/>
                <a:gd name="connsiteY11" fmla="*/ 2680343 h 6443869"/>
                <a:gd name="connsiteX12" fmla="*/ 0 w 4921951"/>
                <a:gd name="connsiteY12" fmla="*/ 2569139 h 6443869"/>
                <a:gd name="connsiteX13" fmla="*/ 0 w 4921951"/>
                <a:gd name="connsiteY13" fmla="*/ 0 h 6443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21951" h="6443869">
                  <a:moveTo>
                    <a:pt x="0" y="0"/>
                  </a:moveTo>
                  <a:lnTo>
                    <a:pt x="4174967" y="4208950"/>
                  </a:lnTo>
                  <a:lnTo>
                    <a:pt x="4921951" y="3467998"/>
                  </a:lnTo>
                  <a:lnTo>
                    <a:pt x="4909891" y="6443869"/>
                  </a:lnTo>
                  <a:lnTo>
                    <a:pt x="1934018" y="6431809"/>
                  </a:lnTo>
                  <a:lnTo>
                    <a:pt x="2681000" y="5690855"/>
                  </a:lnTo>
                  <a:lnTo>
                    <a:pt x="406015" y="3397353"/>
                  </a:lnTo>
                  <a:lnTo>
                    <a:pt x="411070" y="3397353"/>
                  </a:lnTo>
                  <a:lnTo>
                    <a:pt x="390662" y="3381875"/>
                  </a:lnTo>
                  <a:lnTo>
                    <a:pt x="238092" y="3228063"/>
                  </a:lnTo>
                  <a:lnTo>
                    <a:pt x="207074" y="3189933"/>
                  </a:lnTo>
                  <a:cubicBezTo>
                    <a:pt x="98046" y="3041583"/>
                    <a:pt x="26822" y="2867826"/>
                    <a:pt x="6109" y="2680343"/>
                  </a:cubicBezTo>
                  <a:lnTo>
                    <a:pt x="0" y="2569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endParaRPr>
            </a:p>
          </p:txBody>
        </p:sp>
        <p:sp>
          <p:nvSpPr>
            <p:cNvPr id="13" name="TextBox 40"/>
            <p:cNvSpPr txBox="1"/>
            <p:nvPr/>
          </p:nvSpPr>
          <p:spPr>
            <a:xfrm>
              <a:off x="6335208" y="4236188"/>
              <a:ext cx="1483426" cy="380544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77500" lnSpcReduction="20000"/>
            </a:bodyPr>
            <a:lstStyle/>
            <a:p>
              <a:pPr algn="r" defTabSz="914331">
                <a:lnSpc>
                  <a:spcPct val="120000"/>
                </a:lnSpc>
                <a:defRPr/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n-ea"/>
                  <a:sym typeface="+mn-lt"/>
                </a:rPr>
              </a:b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4" name="Rectangle 41"/>
            <p:cNvSpPr/>
            <p:nvPr/>
          </p:nvSpPr>
          <p:spPr>
            <a:xfrm>
              <a:off x="6335208" y="4077259"/>
              <a:ext cx="1483426" cy="158930"/>
            </a:xfrm>
            <a:prstGeom prst="rect">
              <a:avLst/>
            </a:prstGeom>
          </p:spPr>
          <p:txBody>
            <a:bodyPr wrap="none" lIns="72000" tIns="0" rIns="72000" bIns="0">
              <a:normAutofit fontScale="77500" lnSpcReduction="20000"/>
            </a:bodyPr>
            <a:lstStyle/>
            <a:p>
              <a:pPr algn="r" defTabSz="914331">
                <a:defRPr/>
              </a:pPr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8" name="Freeform: Shape 25"/>
            <p:cNvSpPr>
              <a:spLocks/>
            </p:cNvSpPr>
            <p:nvPr/>
          </p:nvSpPr>
          <p:spPr bwMode="auto">
            <a:xfrm>
              <a:off x="7448853" y="3554194"/>
              <a:ext cx="211470" cy="211077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8317864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多彩年度工作总结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64907"/>
  <p:tag name="MH_LIBRARY" val="GRAPHIC"/>
  <p:tag name="MH_TYPE" val="Other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64907"/>
  <p:tag name="MH_LIBRARY" val="GRAPHIC"/>
  <p:tag name="MH_TYPE" val="SubTitle"/>
  <p:tag name="MH_ORDER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64907"/>
  <p:tag name="MH_LIBRARY" val="GRAPHIC"/>
  <p:tag name="MH_TYPE" val="Other"/>
  <p:tag name="MH_ORDER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64907"/>
  <p:tag name="MH_LIBRARY" val="GRAPHIC"/>
  <p:tag name="MH_TYPE" val="SubTitle"/>
  <p:tag name="MH_ORDER" val="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64907"/>
  <p:tag name="MH_LIBRARY" val="GRAPHIC"/>
  <p:tag name="MH_TYPE" val="Other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6"/>
  <p:tag name="MH_CATEGORY" val="#BingLLB#"/>
  <p:tag name="MH_LAYOUT" val="SubTitle"/>
  <p:tag name="MH" val="20170525164907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64907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64907"/>
  <p:tag name="MH_LIBRARY" val="GRAPHIC"/>
  <p:tag name="MH_TYPE" val="Other"/>
  <p:tag name="MH_ORDER" val="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64907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64907"/>
  <p:tag name="MH_LIBRARY" val="GRAPHIC"/>
  <p:tag name="MH_TYPE" val="Other"/>
  <p:tag name="MH_ORDER" val="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64907"/>
  <p:tag name="MH_LIBRARY" val="GRAPHIC"/>
  <p:tag name="MH_TYPE" val="SubTitle"/>
  <p:tag name="MH_ORDER" val="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64907"/>
  <p:tag name="MH_LIBRARY" val="GRAPHIC"/>
  <p:tag name="MH_TYPE" val="Other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525164907"/>
  <p:tag name="MH_LIBRARY" val="GRAPHIC"/>
  <p:tag name="MH_TYPE" val="SubTitle"/>
  <p:tag name="MH_ORDER" val="5"/>
</p:tagLst>
</file>

<file path=ppt/theme/theme1.xml><?xml version="1.0" encoding="utf-8"?>
<a:theme xmlns:a="http://schemas.openxmlformats.org/drawingml/2006/main" name="Office 主题​​">
  <a:themeElements>
    <a:clrScheme name="自定义 1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308BC4"/>
      </a:accent1>
      <a:accent2>
        <a:srgbClr val="73C8FF"/>
      </a:accent2>
      <a:accent3>
        <a:srgbClr val="308BC4"/>
      </a:accent3>
      <a:accent4>
        <a:srgbClr val="73C8FF"/>
      </a:accent4>
      <a:accent5>
        <a:srgbClr val="308BC4"/>
      </a:accent5>
      <a:accent6>
        <a:srgbClr val="73C8FF"/>
      </a:accent6>
      <a:hlink>
        <a:srgbClr val="007FA2"/>
      </a:hlink>
      <a:folHlink>
        <a:srgbClr val="FF495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3823</TotalTime>
  <Words>1973</Words>
  <Application>Microsoft Office PowerPoint</Application>
  <PresentationFormat>全屏显示(16:9)</PresentationFormat>
  <Paragraphs>227</Paragraphs>
  <Slides>25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5" baseType="lpstr">
      <vt:lpstr>Lato Light</vt:lpstr>
      <vt:lpstr>Lato Regular</vt:lpstr>
      <vt:lpstr>锐字云字库姚体1.0</vt:lpstr>
      <vt:lpstr>微软雅黑</vt:lpstr>
      <vt:lpstr>Agency FB</vt:lpstr>
      <vt:lpstr>Arial</vt:lpstr>
      <vt:lpstr>Calibri</vt:lpstr>
      <vt:lpstr>Impact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多彩年度工作总结</dc:title>
  <dc:creator>USER</dc:creator>
  <cp:lastModifiedBy>Administrator</cp:lastModifiedBy>
  <cp:revision>400</cp:revision>
  <dcterms:created xsi:type="dcterms:W3CDTF">2014-11-09T01:07:25Z</dcterms:created>
  <dcterms:modified xsi:type="dcterms:W3CDTF">2019-05-24T06:21:27Z</dcterms:modified>
</cp:coreProperties>
</file>